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1" r:id="rId2"/>
    <p:sldId id="324" r:id="rId3"/>
    <p:sldId id="321" r:id="rId4"/>
    <p:sldId id="326" r:id="rId5"/>
    <p:sldId id="327" r:id="rId6"/>
    <p:sldId id="32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0000"/>
    <a:srgbClr val="339933"/>
    <a:srgbClr val="FF6600"/>
    <a:srgbClr val="FFFF99"/>
    <a:srgbClr val="006600"/>
    <a:srgbClr val="FFCC66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008" autoAdjust="0"/>
    <p:restoredTop sz="94660" autoAdjust="0"/>
  </p:normalViewPr>
  <p:slideViewPr>
    <p:cSldViewPr>
      <p:cViewPr varScale="1">
        <p:scale>
          <a:sx n="76" d="100"/>
          <a:sy n="76" d="100"/>
        </p:scale>
        <p:origin x="96" y="48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1D270F60-2C2C-04DA-37B0-86F73F7191D4}"/>
              </a:ext>
            </a:extLst>
          </p:cNvPr>
          <p:cNvGrpSpPr/>
          <p:nvPr/>
        </p:nvGrpSpPr>
        <p:grpSpPr>
          <a:xfrm>
            <a:off x="267420" y="231258"/>
            <a:ext cx="9371160" cy="6395484"/>
            <a:chOff x="267420" y="231258"/>
            <a:chExt cx="9371160" cy="6395484"/>
          </a:xfrm>
        </p:grpSpPr>
        <p:sp>
          <p:nvSpPr>
            <p:cNvPr id="5" name="四角形: 角を丸くする 4">
              <a:extLst>
                <a:ext uri="{FF2B5EF4-FFF2-40B4-BE49-F238E27FC236}">
                  <a16:creationId xmlns:a16="http://schemas.microsoft.com/office/drawing/2014/main" id="{579DE79A-603C-6A64-A801-0BA6DDEC9EE9}"/>
                </a:ext>
              </a:extLst>
            </p:cNvPr>
            <p:cNvSpPr/>
            <p:nvPr/>
          </p:nvSpPr>
          <p:spPr>
            <a:xfrm>
              <a:off x="362309" y="327804"/>
              <a:ext cx="9181382" cy="6202392"/>
            </a:xfrm>
            <a:prstGeom prst="roundRect">
              <a:avLst>
                <a:gd name="adj" fmla="val 1687"/>
              </a:avLst>
            </a:prstGeom>
            <a:noFill/>
            <a:ln w="190500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四角形: 角を丸くする 3">
              <a:extLst>
                <a:ext uri="{FF2B5EF4-FFF2-40B4-BE49-F238E27FC236}">
                  <a16:creationId xmlns:a16="http://schemas.microsoft.com/office/drawing/2014/main" id="{1BBD5261-8288-9C00-7C0C-17B7AF40D417}"/>
                </a:ext>
              </a:extLst>
            </p:cNvPr>
            <p:cNvSpPr/>
            <p:nvPr/>
          </p:nvSpPr>
          <p:spPr>
            <a:xfrm>
              <a:off x="267420" y="231258"/>
              <a:ext cx="9371160" cy="6395484"/>
            </a:xfrm>
            <a:prstGeom prst="roundRect">
              <a:avLst>
                <a:gd name="adj" fmla="val 3356"/>
              </a:avLst>
            </a:prstGeom>
            <a:noFill/>
            <a:ln w="1905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A188CEA-876D-D3AC-F1F8-B5CC3B3AE917}"/>
              </a:ext>
            </a:extLst>
          </p:cNvPr>
          <p:cNvSpPr txBox="1"/>
          <p:nvPr/>
        </p:nvSpPr>
        <p:spPr>
          <a:xfrm>
            <a:off x="845126" y="1943835"/>
            <a:ext cx="8215748" cy="29703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回収箱</a:t>
            </a:r>
            <a:endParaRPr lang="en-US" altLang="ja-JP" sz="5400" dirty="0">
              <a:ln w="38100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699FDCD-DA36-BFEE-6061-71CBEB221D32}"/>
              </a:ext>
            </a:extLst>
          </p:cNvPr>
          <p:cNvSpPr txBox="1"/>
          <p:nvPr/>
        </p:nvSpPr>
        <p:spPr>
          <a:xfrm>
            <a:off x="845126" y="1943835"/>
            <a:ext cx="8215748" cy="29703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回収箱</a:t>
            </a:r>
            <a:endParaRPr lang="en-US" altLang="ja-JP" sz="5400" dirty="0">
              <a:ln w="38100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9638298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21351F7F-EAB1-B09E-E56D-480CD271C7E8}"/>
              </a:ext>
            </a:extLst>
          </p:cNvPr>
          <p:cNvSpPr/>
          <p:nvPr/>
        </p:nvSpPr>
        <p:spPr>
          <a:xfrm rot="16200000">
            <a:off x="2976053" y="474152"/>
            <a:ext cx="3953894" cy="8153400"/>
          </a:xfrm>
          <a:prstGeom prst="rect">
            <a:avLst/>
          </a:pr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6A26AD0-E989-52BF-6B27-0F6A95DE7854}"/>
              </a:ext>
            </a:extLst>
          </p:cNvPr>
          <p:cNvSpPr txBox="1"/>
          <p:nvPr/>
        </p:nvSpPr>
        <p:spPr>
          <a:xfrm>
            <a:off x="1371600" y="2933945"/>
            <a:ext cx="7162800" cy="1938669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回収ボックス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BA1B572F-0D93-5EC1-6392-E6AEBB598AA1}"/>
              </a:ext>
            </a:extLst>
          </p:cNvPr>
          <p:cNvSpPr/>
          <p:nvPr/>
        </p:nvSpPr>
        <p:spPr bwMode="auto">
          <a:xfrm rot="5400000">
            <a:off x="3513283" y="112469"/>
            <a:ext cx="2239802" cy="2420708"/>
          </a:xfrm>
          <a:custGeom>
            <a:avLst/>
            <a:gdLst>
              <a:gd name="connsiteX0" fmla="*/ 1562175 w 2891963"/>
              <a:gd name="connsiteY0" fmla="*/ 725 h 2835969"/>
              <a:gd name="connsiteX1" fmla="*/ 1637179 w 2891963"/>
              <a:gd name="connsiteY1" fmla="*/ 10453 h 2835969"/>
              <a:gd name="connsiteX2" fmla="*/ 1682749 w 2891963"/>
              <a:gd name="connsiteY2" fmla="*/ 35907 h 2835969"/>
              <a:gd name="connsiteX3" fmla="*/ 1708336 w 2891963"/>
              <a:gd name="connsiteY3" fmla="*/ 284363 h 2835969"/>
              <a:gd name="connsiteX4" fmla="*/ 1654443 w 2891963"/>
              <a:gd name="connsiteY4" fmla="*/ 331024 h 2835969"/>
              <a:gd name="connsiteX5" fmla="*/ 1646694 w 2891963"/>
              <a:gd name="connsiteY5" fmla="*/ 334519 h 2835969"/>
              <a:gd name="connsiteX6" fmla="*/ 1584973 w 2891963"/>
              <a:gd name="connsiteY6" fmla="*/ 372240 h 2835969"/>
              <a:gd name="connsiteX7" fmla="*/ 1456191 w 2891963"/>
              <a:gd name="connsiteY7" fmla="*/ 470228 h 2835969"/>
              <a:gd name="connsiteX8" fmla="*/ 1427957 w 2891963"/>
              <a:gd name="connsiteY8" fmla="*/ 496507 h 2835969"/>
              <a:gd name="connsiteX9" fmla="*/ 1436811 w 2891963"/>
              <a:gd name="connsiteY9" fmla="*/ 497259 h 2835969"/>
              <a:gd name="connsiteX10" fmla="*/ 1471963 w 2891963"/>
              <a:gd name="connsiteY10" fmla="*/ 475750 h 2835969"/>
              <a:gd name="connsiteX11" fmla="*/ 2282831 w 2891963"/>
              <a:gd name="connsiteY11" fmla="*/ 280543 h 2835969"/>
              <a:gd name="connsiteX12" fmla="*/ 2420488 w 2891963"/>
              <a:gd name="connsiteY12" fmla="*/ 291152 h 2835969"/>
              <a:gd name="connsiteX13" fmla="*/ 2430969 w 2891963"/>
              <a:gd name="connsiteY13" fmla="*/ 291269 h 2835969"/>
              <a:gd name="connsiteX14" fmla="*/ 2502394 w 2891963"/>
              <a:gd name="connsiteY14" fmla="*/ 314724 h 2835969"/>
              <a:gd name="connsiteX15" fmla="*/ 2568127 w 2891963"/>
              <a:gd name="connsiteY15" fmla="*/ 578943 h 2835969"/>
              <a:gd name="connsiteX16" fmla="*/ 2377864 w 2891963"/>
              <a:gd name="connsiteY16" fmla="*/ 677578 h 2835969"/>
              <a:gd name="connsiteX17" fmla="*/ 2358380 w 2891963"/>
              <a:gd name="connsiteY17" fmla="*/ 673379 h 2835969"/>
              <a:gd name="connsiteX18" fmla="*/ 2270254 w 2891963"/>
              <a:gd name="connsiteY18" fmla="*/ 666586 h 2835969"/>
              <a:gd name="connsiteX19" fmla="*/ 1720821 w 2891963"/>
              <a:gd name="connsiteY19" fmla="*/ 781834 h 2835969"/>
              <a:gd name="connsiteX20" fmla="*/ 1686815 w 2891963"/>
              <a:gd name="connsiteY20" fmla="*/ 799780 h 2835969"/>
              <a:gd name="connsiteX21" fmla="*/ 1738472 w 2891963"/>
              <a:gd name="connsiteY21" fmla="*/ 782664 h 2835969"/>
              <a:gd name="connsiteX22" fmla="*/ 2615656 w 2891963"/>
              <a:gd name="connsiteY22" fmla="*/ 791084 h 2835969"/>
              <a:gd name="connsiteX23" fmla="*/ 2734548 w 2891963"/>
              <a:gd name="connsiteY23" fmla="*/ 832416 h 2835969"/>
              <a:gd name="connsiteX24" fmla="*/ 2744147 w 2891963"/>
              <a:gd name="connsiteY24" fmla="*/ 834683 h 2835969"/>
              <a:gd name="connsiteX25" fmla="*/ 2783479 w 2891963"/>
              <a:gd name="connsiteY25" fmla="*/ 852552 h 2835969"/>
              <a:gd name="connsiteX26" fmla="*/ 2865065 w 2891963"/>
              <a:gd name="connsiteY26" fmla="*/ 1137956 h 2835969"/>
              <a:gd name="connsiteX27" fmla="*/ 2616439 w 2891963"/>
              <a:gd name="connsiteY27" fmla="*/ 1227874 h 2835969"/>
              <a:gd name="connsiteX28" fmla="*/ 2588578 w 2891963"/>
              <a:gd name="connsiteY28" fmla="*/ 1215217 h 2835969"/>
              <a:gd name="connsiteX29" fmla="*/ 2588000 w 2891963"/>
              <a:gd name="connsiteY29" fmla="*/ 1216679 h 2835969"/>
              <a:gd name="connsiteX30" fmla="*/ 1942098 w 2891963"/>
              <a:gd name="connsiteY30" fmla="*/ 1156902 h 2835969"/>
              <a:gd name="connsiteX31" fmla="*/ 1864254 w 2891963"/>
              <a:gd name="connsiteY31" fmla="*/ 1175230 h 2835969"/>
              <a:gd name="connsiteX32" fmla="*/ 1941231 w 2891963"/>
              <a:gd name="connsiteY32" fmla="*/ 1173015 h 2835969"/>
              <a:gd name="connsiteX33" fmla="*/ 2492381 w 2891963"/>
              <a:gd name="connsiteY33" fmla="*/ 1309259 h 2835969"/>
              <a:gd name="connsiteX34" fmla="*/ 2590168 w 2891963"/>
              <a:gd name="connsiteY34" fmla="*/ 1363044 h 2835969"/>
              <a:gd name="connsiteX35" fmla="*/ 2684266 w 2891963"/>
              <a:gd name="connsiteY35" fmla="*/ 1425785 h 2835969"/>
              <a:gd name="connsiteX36" fmla="*/ 2684155 w 2891963"/>
              <a:gd name="connsiteY36" fmla="*/ 1425937 h 2835969"/>
              <a:gd name="connsiteX37" fmla="*/ 2696288 w 2891963"/>
              <a:gd name="connsiteY37" fmla="*/ 1433228 h 2835969"/>
              <a:gd name="connsiteX38" fmla="*/ 2758015 w 2891963"/>
              <a:gd name="connsiteY38" fmla="*/ 1669821 h 2835969"/>
              <a:gd name="connsiteX39" fmla="*/ 2498078 w 2891963"/>
              <a:gd name="connsiteY39" fmla="*/ 1757876 h 2835969"/>
              <a:gd name="connsiteX40" fmla="*/ 2463885 w 2891963"/>
              <a:gd name="connsiteY40" fmla="*/ 1737330 h 2835969"/>
              <a:gd name="connsiteX41" fmla="*/ 2454685 w 2891963"/>
              <a:gd name="connsiteY41" fmla="*/ 1728995 h 2835969"/>
              <a:gd name="connsiteX42" fmla="*/ 2393254 w 2891963"/>
              <a:gd name="connsiteY42" fmla="*/ 1688035 h 2835969"/>
              <a:gd name="connsiteX43" fmla="*/ 1424353 w 2891963"/>
              <a:gd name="connsiteY43" fmla="*/ 1687313 h 2835969"/>
              <a:gd name="connsiteX44" fmla="*/ 1377112 w 2891963"/>
              <a:gd name="connsiteY44" fmla="*/ 1718511 h 2835969"/>
              <a:gd name="connsiteX45" fmla="*/ 1400906 w 2891963"/>
              <a:gd name="connsiteY45" fmla="*/ 1753149 h 2835969"/>
              <a:gd name="connsiteX46" fmla="*/ 1873515 w 2891963"/>
              <a:gd name="connsiteY46" fmla="*/ 2061324 h 2835969"/>
              <a:gd name="connsiteX47" fmla="*/ 1873348 w 2891963"/>
              <a:gd name="connsiteY47" fmla="*/ 2062004 h 2835969"/>
              <a:gd name="connsiteX48" fmla="*/ 1899531 w 2891963"/>
              <a:gd name="connsiteY48" fmla="*/ 2068694 h 2835969"/>
              <a:gd name="connsiteX49" fmla="*/ 2049661 w 2891963"/>
              <a:gd name="connsiteY49" fmla="*/ 2271972 h 2835969"/>
              <a:gd name="connsiteX50" fmla="*/ 1832998 w 2891963"/>
              <a:gd name="connsiteY50" fmla="*/ 2511907 h 2835969"/>
              <a:gd name="connsiteX51" fmla="*/ 1786755 w 2891963"/>
              <a:gd name="connsiteY51" fmla="*/ 2509607 h 2835969"/>
              <a:gd name="connsiteX52" fmla="*/ 1763910 w 2891963"/>
              <a:gd name="connsiteY52" fmla="*/ 2503771 h 2835969"/>
              <a:gd name="connsiteX53" fmla="*/ 1763419 w 2891963"/>
              <a:gd name="connsiteY53" fmla="*/ 2505748 h 2835969"/>
              <a:gd name="connsiteX54" fmla="*/ 1200297 w 2891963"/>
              <a:gd name="connsiteY54" fmla="*/ 2207234 h 2835969"/>
              <a:gd name="connsiteX55" fmla="*/ 1195865 w 2891963"/>
              <a:gd name="connsiteY55" fmla="*/ 2202844 h 2835969"/>
              <a:gd name="connsiteX56" fmla="*/ 1188849 w 2891963"/>
              <a:gd name="connsiteY56" fmla="*/ 2203355 h 2835969"/>
              <a:gd name="connsiteX57" fmla="*/ 808005 w 2891963"/>
              <a:gd name="connsiteY57" fmla="*/ 2143441 h 2835969"/>
              <a:gd name="connsiteX58" fmla="*/ 778542 w 2891963"/>
              <a:gd name="connsiteY58" fmla="*/ 2130384 h 2835969"/>
              <a:gd name="connsiteX59" fmla="*/ 363956 w 2891963"/>
              <a:gd name="connsiteY59" fmla="*/ 2819705 h 2835969"/>
              <a:gd name="connsiteX60" fmla="*/ 37777 w 2891963"/>
              <a:gd name="connsiteY60" fmla="*/ 2835969 h 2835969"/>
              <a:gd name="connsiteX61" fmla="*/ 0 w 2891963"/>
              <a:gd name="connsiteY61" fmla="*/ 2112134 h 2835969"/>
              <a:gd name="connsiteX62" fmla="*/ 238392 w 2891963"/>
              <a:gd name="connsiteY62" fmla="*/ 1575747 h 2835969"/>
              <a:gd name="connsiteX63" fmla="*/ 245484 w 2891963"/>
              <a:gd name="connsiteY63" fmla="*/ 1522751 h 2835969"/>
              <a:gd name="connsiteX64" fmla="*/ 617408 w 2891963"/>
              <a:gd name="connsiteY64" fmla="*/ 876545 h 2835969"/>
              <a:gd name="connsiteX65" fmla="*/ 812309 w 2891963"/>
              <a:gd name="connsiteY65" fmla="*/ 710236 h 2835969"/>
              <a:gd name="connsiteX66" fmla="*/ 863251 w 2891963"/>
              <a:gd name="connsiteY66" fmla="*/ 676629 h 2835969"/>
              <a:gd name="connsiteX67" fmla="*/ 904130 w 2891963"/>
              <a:gd name="connsiteY67" fmla="*/ 601110 h 2835969"/>
              <a:gd name="connsiteX68" fmla="*/ 1393789 w 2891963"/>
              <a:gd name="connsiteY68" fmla="*/ 83250 h 2835969"/>
              <a:gd name="connsiteX69" fmla="*/ 1477073 w 2891963"/>
              <a:gd name="connsiteY69" fmla="*/ 32349 h 2835969"/>
              <a:gd name="connsiteX70" fmla="*/ 1489264 w 2891963"/>
              <a:gd name="connsiteY70" fmla="*/ 23735 h 2835969"/>
              <a:gd name="connsiteX71" fmla="*/ 1562175 w 2891963"/>
              <a:gd name="connsiteY71" fmla="*/ 725 h 2835969"/>
              <a:gd name="connsiteX0" fmla="*/ 1562175 w 2891963"/>
              <a:gd name="connsiteY0" fmla="*/ 725 h 3125543"/>
              <a:gd name="connsiteX1" fmla="*/ 1637179 w 2891963"/>
              <a:gd name="connsiteY1" fmla="*/ 10453 h 3125543"/>
              <a:gd name="connsiteX2" fmla="*/ 1682749 w 2891963"/>
              <a:gd name="connsiteY2" fmla="*/ 35907 h 3125543"/>
              <a:gd name="connsiteX3" fmla="*/ 1708336 w 2891963"/>
              <a:gd name="connsiteY3" fmla="*/ 284363 h 3125543"/>
              <a:gd name="connsiteX4" fmla="*/ 1654443 w 2891963"/>
              <a:gd name="connsiteY4" fmla="*/ 331024 h 3125543"/>
              <a:gd name="connsiteX5" fmla="*/ 1646694 w 2891963"/>
              <a:gd name="connsiteY5" fmla="*/ 334519 h 3125543"/>
              <a:gd name="connsiteX6" fmla="*/ 1584973 w 2891963"/>
              <a:gd name="connsiteY6" fmla="*/ 372240 h 3125543"/>
              <a:gd name="connsiteX7" fmla="*/ 1456191 w 2891963"/>
              <a:gd name="connsiteY7" fmla="*/ 470228 h 3125543"/>
              <a:gd name="connsiteX8" fmla="*/ 1427957 w 2891963"/>
              <a:gd name="connsiteY8" fmla="*/ 496507 h 3125543"/>
              <a:gd name="connsiteX9" fmla="*/ 1436811 w 2891963"/>
              <a:gd name="connsiteY9" fmla="*/ 497259 h 3125543"/>
              <a:gd name="connsiteX10" fmla="*/ 1471963 w 2891963"/>
              <a:gd name="connsiteY10" fmla="*/ 475750 h 3125543"/>
              <a:gd name="connsiteX11" fmla="*/ 2282831 w 2891963"/>
              <a:gd name="connsiteY11" fmla="*/ 280543 h 3125543"/>
              <a:gd name="connsiteX12" fmla="*/ 2420488 w 2891963"/>
              <a:gd name="connsiteY12" fmla="*/ 291152 h 3125543"/>
              <a:gd name="connsiteX13" fmla="*/ 2430969 w 2891963"/>
              <a:gd name="connsiteY13" fmla="*/ 291269 h 3125543"/>
              <a:gd name="connsiteX14" fmla="*/ 2502394 w 2891963"/>
              <a:gd name="connsiteY14" fmla="*/ 314724 h 3125543"/>
              <a:gd name="connsiteX15" fmla="*/ 2568127 w 2891963"/>
              <a:gd name="connsiteY15" fmla="*/ 578943 h 3125543"/>
              <a:gd name="connsiteX16" fmla="*/ 2377864 w 2891963"/>
              <a:gd name="connsiteY16" fmla="*/ 677578 h 3125543"/>
              <a:gd name="connsiteX17" fmla="*/ 2358380 w 2891963"/>
              <a:gd name="connsiteY17" fmla="*/ 673379 h 3125543"/>
              <a:gd name="connsiteX18" fmla="*/ 2270254 w 2891963"/>
              <a:gd name="connsiteY18" fmla="*/ 666586 h 3125543"/>
              <a:gd name="connsiteX19" fmla="*/ 1720821 w 2891963"/>
              <a:gd name="connsiteY19" fmla="*/ 781834 h 3125543"/>
              <a:gd name="connsiteX20" fmla="*/ 1686815 w 2891963"/>
              <a:gd name="connsiteY20" fmla="*/ 799780 h 3125543"/>
              <a:gd name="connsiteX21" fmla="*/ 1738472 w 2891963"/>
              <a:gd name="connsiteY21" fmla="*/ 782664 h 3125543"/>
              <a:gd name="connsiteX22" fmla="*/ 2615656 w 2891963"/>
              <a:gd name="connsiteY22" fmla="*/ 791084 h 3125543"/>
              <a:gd name="connsiteX23" fmla="*/ 2734548 w 2891963"/>
              <a:gd name="connsiteY23" fmla="*/ 832416 h 3125543"/>
              <a:gd name="connsiteX24" fmla="*/ 2744147 w 2891963"/>
              <a:gd name="connsiteY24" fmla="*/ 834683 h 3125543"/>
              <a:gd name="connsiteX25" fmla="*/ 2783479 w 2891963"/>
              <a:gd name="connsiteY25" fmla="*/ 852552 h 3125543"/>
              <a:gd name="connsiteX26" fmla="*/ 2865065 w 2891963"/>
              <a:gd name="connsiteY26" fmla="*/ 1137956 h 3125543"/>
              <a:gd name="connsiteX27" fmla="*/ 2616439 w 2891963"/>
              <a:gd name="connsiteY27" fmla="*/ 1227874 h 3125543"/>
              <a:gd name="connsiteX28" fmla="*/ 2588578 w 2891963"/>
              <a:gd name="connsiteY28" fmla="*/ 1215217 h 3125543"/>
              <a:gd name="connsiteX29" fmla="*/ 2588000 w 2891963"/>
              <a:gd name="connsiteY29" fmla="*/ 1216679 h 3125543"/>
              <a:gd name="connsiteX30" fmla="*/ 1942098 w 2891963"/>
              <a:gd name="connsiteY30" fmla="*/ 1156902 h 3125543"/>
              <a:gd name="connsiteX31" fmla="*/ 1864254 w 2891963"/>
              <a:gd name="connsiteY31" fmla="*/ 1175230 h 3125543"/>
              <a:gd name="connsiteX32" fmla="*/ 1941231 w 2891963"/>
              <a:gd name="connsiteY32" fmla="*/ 1173015 h 3125543"/>
              <a:gd name="connsiteX33" fmla="*/ 2492381 w 2891963"/>
              <a:gd name="connsiteY33" fmla="*/ 1309259 h 3125543"/>
              <a:gd name="connsiteX34" fmla="*/ 2590168 w 2891963"/>
              <a:gd name="connsiteY34" fmla="*/ 1363044 h 3125543"/>
              <a:gd name="connsiteX35" fmla="*/ 2684266 w 2891963"/>
              <a:gd name="connsiteY35" fmla="*/ 1425785 h 3125543"/>
              <a:gd name="connsiteX36" fmla="*/ 2684155 w 2891963"/>
              <a:gd name="connsiteY36" fmla="*/ 1425937 h 3125543"/>
              <a:gd name="connsiteX37" fmla="*/ 2696288 w 2891963"/>
              <a:gd name="connsiteY37" fmla="*/ 1433228 h 3125543"/>
              <a:gd name="connsiteX38" fmla="*/ 2758015 w 2891963"/>
              <a:gd name="connsiteY38" fmla="*/ 1669821 h 3125543"/>
              <a:gd name="connsiteX39" fmla="*/ 2498078 w 2891963"/>
              <a:gd name="connsiteY39" fmla="*/ 1757876 h 3125543"/>
              <a:gd name="connsiteX40" fmla="*/ 2463885 w 2891963"/>
              <a:gd name="connsiteY40" fmla="*/ 1737330 h 3125543"/>
              <a:gd name="connsiteX41" fmla="*/ 2454685 w 2891963"/>
              <a:gd name="connsiteY41" fmla="*/ 1728995 h 3125543"/>
              <a:gd name="connsiteX42" fmla="*/ 2393254 w 2891963"/>
              <a:gd name="connsiteY42" fmla="*/ 1688035 h 3125543"/>
              <a:gd name="connsiteX43" fmla="*/ 1424353 w 2891963"/>
              <a:gd name="connsiteY43" fmla="*/ 1687313 h 3125543"/>
              <a:gd name="connsiteX44" fmla="*/ 1377112 w 2891963"/>
              <a:gd name="connsiteY44" fmla="*/ 1718511 h 3125543"/>
              <a:gd name="connsiteX45" fmla="*/ 1400906 w 2891963"/>
              <a:gd name="connsiteY45" fmla="*/ 1753149 h 3125543"/>
              <a:gd name="connsiteX46" fmla="*/ 1873515 w 2891963"/>
              <a:gd name="connsiteY46" fmla="*/ 2061324 h 3125543"/>
              <a:gd name="connsiteX47" fmla="*/ 1873348 w 2891963"/>
              <a:gd name="connsiteY47" fmla="*/ 2062004 h 3125543"/>
              <a:gd name="connsiteX48" fmla="*/ 1899531 w 2891963"/>
              <a:gd name="connsiteY48" fmla="*/ 2068694 h 3125543"/>
              <a:gd name="connsiteX49" fmla="*/ 2049661 w 2891963"/>
              <a:gd name="connsiteY49" fmla="*/ 2271972 h 3125543"/>
              <a:gd name="connsiteX50" fmla="*/ 1832998 w 2891963"/>
              <a:gd name="connsiteY50" fmla="*/ 2511907 h 3125543"/>
              <a:gd name="connsiteX51" fmla="*/ 1786755 w 2891963"/>
              <a:gd name="connsiteY51" fmla="*/ 2509607 h 3125543"/>
              <a:gd name="connsiteX52" fmla="*/ 1763910 w 2891963"/>
              <a:gd name="connsiteY52" fmla="*/ 2503771 h 3125543"/>
              <a:gd name="connsiteX53" fmla="*/ 1763419 w 2891963"/>
              <a:gd name="connsiteY53" fmla="*/ 2505748 h 3125543"/>
              <a:gd name="connsiteX54" fmla="*/ 1200297 w 2891963"/>
              <a:gd name="connsiteY54" fmla="*/ 2207234 h 3125543"/>
              <a:gd name="connsiteX55" fmla="*/ 1195865 w 2891963"/>
              <a:gd name="connsiteY55" fmla="*/ 2202844 h 3125543"/>
              <a:gd name="connsiteX56" fmla="*/ 1188849 w 2891963"/>
              <a:gd name="connsiteY56" fmla="*/ 2203355 h 3125543"/>
              <a:gd name="connsiteX57" fmla="*/ 808005 w 2891963"/>
              <a:gd name="connsiteY57" fmla="*/ 2143441 h 3125543"/>
              <a:gd name="connsiteX58" fmla="*/ 778542 w 2891963"/>
              <a:gd name="connsiteY58" fmla="*/ 2130384 h 3125543"/>
              <a:gd name="connsiteX59" fmla="*/ 37459 w 2891963"/>
              <a:gd name="connsiteY59" fmla="*/ 3125542 h 3125543"/>
              <a:gd name="connsiteX60" fmla="*/ 37777 w 2891963"/>
              <a:gd name="connsiteY60" fmla="*/ 2835969 h 3125543"/>
              <a:gd name="connsiteX61" fmla="*/ 0 w 2891963"/>
              <a:gd name="connsiteY61" fmla="*/ 2112134 h 3125543"/>
              <a:gd name="connsiteX62" fmla="*/ 238392 w 2891963"/>
              <a:gd name="connsiteY62" fmla="*/ 1575747 h 3125543"/>
              <a:gd name="connsiteX63" fmla="*/ 245484 w 2891963"/>
              <a:gd name="connsiteY63" fmla="*/ 1522751 h 3125543"/>
              <a:gd name="connsiteX64" fmla="*/ 617408 w 2891963"/>
              <a:gd name="connsiteY64" fmla="*/ 876545 h 3125543"/>
              <a:gd name="connsiteX65" fmla="*/ 812309 w 2891963"/>
              <a:gd name="connsiteY65" fmla="*/ 710236 h 3125543"/>
              <a:gd name="connsiteX66" fmla="*/ 863251 w 2891963"/>
              <a:gd name="connsiteY66" fmla="*/ 676629 h 3125543"/>
              <a:gd name="connsiteX67" fmla="*/ 904130 w 2891963"/>
              <a:gd name="connsiteY67" fmla="*/ 601110 h 3125543"/>
              <a:gd name="connsiteX68" fmla="*/ 1393789 w 2891963"/>
              <a:gd name="connsiteY68" fmla="*/ 83250 h 3125543"/>
              <a:gd name="connsiteX69" fmla="*/ 1477073 w 2891963"/>
              <a:gd name="connsiteY69" fmla="*/ 32349 h 3125543"/>
              <a:gd name="connsiteX70" fmla="*/ 1489264 w 2891963"/>
              <a:gd name="connsiteY70" fmla="*/ 23735 h 3125543"/>
              <a:gd name="connsiteX71" fmla="*/ 1562175 w 2891963"/>
              <a:gd name="connsiteY71" fmla="*/ 725 h 3125543"/>
              <a:gd name="connsiteX0" fmla="*/ 1562175 w 2891963"/>
              <a:gd name="connsiteY0" fmla="*/ 725 h 3125541"/>
              <a:gd name="connsiteX1" fmla="*/ 1637179 w 2891963"/>
              <a:gd name="connsiteY1" fmla="*/ 10453 h 3125541"/>
              <a:gd name="connsiteX2" fmla="*/ 1682749 w 2891963"/>
              <a:gd name="connsiteY2" fmla="*/ 35907 h 3125541"/>
              <a:gd name="connsiteX3" fmla="*/ 1708336 w 2891963"/>
              <a:gd name="connsiteY3" fmla="*/ 284363 h 3125541"/>
              <a:gd name="connsiteX4" fmla="*/ 1654443 w 2891963"/>
              <a:gd name="connsiteY4" fmla="*/ 331024 h 3125541"/>
              <a:gd name="connsiteX5" fmla="*/ 1646694 w 2891963"/>
              <a:gd name="connsiteY5" fmla="*/ 334519 h 3125541"/>
              <a:gd name="connsiteX6" fmla="*/ 1584973 w 2891963"/>
              <a:gd name="connsiteY6" fmla="*/ 372240 h 3125541"/>
              <a:gd name="connsiteX7" fmla="*/ 1456191 w 2891963"/>
              <a:gd name="connsiteY7" fmla="*/ 470228 h 3125541"/>
              <a:gd name="connsiteX8" fmla="*/ 1427957 w 2891963"/>
              <a:gd name="connsiteY8" fmla="*/ 496507 h 3125541"/>
              <a:gd name="connsiteX9" fmla="*/ 1436811 w 2891963"/>
              <a:gd name="connsiteY9" fmla="*/ 497259 h 3125541"/>
              <a:gd name="connsiteX10" fmla="*/ 1471963 w 2891963"/>
              <a:gd name="connsiteY10" fmla="*/ 475750 h 3125541"/>
              <a:gd name="connsiteX11" fmla="*/ 2282831 w 2891963"/>
              <a:gd name="connsiteY11" fmla="*/ 280543 h 3125541"/>
              <a:gd name="connsiteX12" fmla="*/ 2420488 w 2891963"/>
              <a:gd name="connsiteY12" fmla="*/ 291152 h 3125541"/>
              <a:gd name="connsiteX13" fmla="*/ 2430969 w 2891963"/>
              <a:gd name="connsiteY13" fmla="*/ 291269 h 3125541"/>
              <a:gd name="connsiteX14" fmla="*/ 2502394 w 2891963"/>
              <a:gd name="connsiteY14" fmla="*/ 314724 h 3125541"/>
              <a:gd name="connsiteX15" fmla="*/ 2568127 w 2891963"/>
              <a:gd name="connsiteY15" fmla="*/ 578943 h 3125541"/>
              <a:gd name="connsiteX16" fmla="*/ 2377864 w 2891963"/>
              <a:gd name="connsiteY16" fmla="*/ 677578 h 3125541"/>
              <a:gd name="connsiteX17" fmla="*/ 2358380 w 2891963"/>
              <a:gd name="connsiteY17" fmla="*/ 673379 h 3125541"/>
              <a:gd name="connsiteX18" fmla="*/ 2270254 w 2891963"/>
              <a:gd name="connsiteY18" fmla="*/ 666586 h 3125541"/>
              <a:gd name="connsiteX19" fmla="*/ 1720821 w 2891963"/>
              <a:gd name="connsiteY19" fmla="*/ 781834 h 3125541"/>
              <a:gd name="connsiteX20" fmla="*/ 1686815 w 2891963"/>
              <a:gd name="connsiteY20" fmla="*/ 799780 h 3125541"/>
              <a:gd name="connsiteX21" fmla="*/ 1738472 w 2891963"/>
              <a:gd name="connsiteY21" fmla="*/ 782664 h 3125541"/>
              <a:gd name="connsiteX22" fmla="*/ 2615656 w 2891963"/>
              <a:gd name="connsiteY22" fmla="*/ 791084 h 3125541"/>
              <a:gd name="connsiteX23" fmla="*/ 2734548 w 2891963"/>
              <a:gd name="connsiteY23" fmla="*/ 832416 h 3125541"/>
              <a:gd name="connsiteX24" fmla="*/ 2744147 w 2891963"/>
              <a:gd name="connsiteY24" fmla="*/ 834683 h 3125541"/>
              <a:gd name="connsiteX25" fmla="*/ 2783479 w 2891963"/>
              <a:gd name="connsiteY25" fmla="*/ 852552 h 3125541"/>
              <a:gd name="connsiteX26" fmla="*/ 2865065 w 2891963"/>
              <a:gd name="connsiteY26" fmla="*/ 1137956 h 3125541"/>
              <a:gd name="connsiteX27" fmla="*/ 2616439 w 2891963"/>
              <a:gd name="connsiteY27" fmla="*/ 1227874 h 3125541"/>
              <a:gd name="connsiteX28" fmla="*/ 2588578 w 2891963"/>
              <a:gd name="connsiteY28" fmla="*/ 1215217 h 3125541"/>
              <a:gd name="connsiteX29" fmla="*/ 2588000 w 2891963"/>
              <a:gd name="connsiteY29" fmla="*/ 1216679 h 3125541"/>
              <a:gd name="connsiteX30" fmla="*/ 1942098 w 2891963"/>
              <a:gd name="connsiteY30" fmla="*/ 1156902 h 3125541"/>
              <a:gd name="connsiteX31" fmla="*/ 1864254 w 2891963"/>
              <a:gd name="connsiteY31" fmla="*/ 1175230 h 3125541"/>
              <a:gd name="connsiteX32" fmla="*/ 1941231 w 2891963"/>
              <a:gd name="connsiteY32" fmla="*/ 1173015 h 3125541"/>
              <a:gd name="connsiteX33" fmla="*/ 2492381 w 2891963"/>
              <a:gd name="connsiteY33" fmla="*/ 1309259 h 3125541"/>
              <a:gd name="connsiteX34" fmla="*/ 2590168 w 2891963"/>
              <a:gd name="connsiteY34" fmla="*/ 1363044 h 3125541"/>
              <a:gd name="connsiteX35" fmla="*/ 2684266 w 2891963"/>
              <a:gd name="connsiteY35" fmla="*/ 1425785 h 3125541"/>
              <a:gd name="connsiteX36" fmla="*/ 2684155 w 2891963"/>
              <a:gd name="connsiteY36" fmla="*/ 1425937 h 3125541"/>
              <a:gd name="connsiteX37" fmla="*/ 2696288 w 2891963"/>
              <a:gd name="connsiteY37" fmla="*/ 1433228 h 3125541"/>
              <a:gd name="connsiteX38" fmla="*/ 2758015 w 2891963"/>
              <a:gd name="connsiteY38" fmla="*/ 1669821 h 3125541"/>
              <a:gd name="connsiteX39" fmla="*/ 2498078 w 2891963"/>
              <a:gd name="connsiteY39" fmla="*/ 1757876 h 3125541"/>
              <a:gd name="connsiteX40" fmla="*/ 2463885 w 2891963"/>
              <a:gd name="connsiteY40" fmla="*/ 1737330 h 3125541"/>
              <a:gd name="connsiteX41" fmla="*/ 2454685 w 2891963"/>
              <a:gd name="connsiteY41" fmla="*/ 1728995 h 3125541"/>
              <a:gd name="connsiteX42" fmla="*/ 2393254 w 2891963"/>
              <a:gd name="connsiteY42" fmla="*/ 1688035 h 3125541"/>
              <a:gd name="connsiteX43" fmla="*/ 1424353 w 2891963"/>
              <a:gd name="connsiteY43" fmla="*/ 1687313 h 3125541"/>
              <a:gd name="connsiteX44" fmla="*/ 1377112 w 2891963"/>
              <a:gd name="connsiteY44" fmla="*/ 1718511 h 3125541"/>
              <a:gd name="connsiteX45" fmla="*/ 1400906 w 2891963"/>
              <a:gd name="connsiteY45" fmla="*/ 1753149 h 3125541"/>
              <a:gd name="connsiteX46" fmla="*/ 1873515 w 2891963"/>
              <a:gd name="connsiteY46" fmla="*/ 2061324 h 3125541"/>
              <a:gd name="connsiteX47" fmla="*/ 1873348 w 2891963"/>
              <a:gd name="connsiteY47" fmla="*/ 2062004 h 3125541"/>
              <a:gd name="connsiteX48" fmla="*/ 1899531 w 2891963"/>
              <a:gd name="connsiteY48" fmla="*/ 2068694 h 3125541"/>
              <a:gd name="connsiteX49" fmla="*/ 2049661 w 2891963"/>
              <a:gd name="connsiteY49" fmla="*/ 2271972 h 3125541"/>
              <a:gd name="connsiteX50" fmla="*/ 1832998 w 2891963"/>
              <a:gd name="connsiteY50" fmla="*/ 2511907 h 3125541"/>
              <a:gd name="connsiteX51" fmla="*/ 1786755 w 2891963"/>
              <a:gd name="connsiteY51" fmla="*/ 2509607 h 3125541"/>
              <a:gd name="connsiteX52" fmla="*/ 1763910 w 2891963"/>
              <a:gd name="connsiteY52" fmla="*/ 2503771 h 3125541"/>
              <a:gd name="connsiteX53" fmla="*/ 1763419 w 2891963"/>
              <a:gd name="connsiteY53" fmla="*/ 2505748 h 3125541"/>
              <a:gd name="connsiteX54" fmla="*/ 1200297 w 2891963"/>
              <a:gd name="connsiteY54" fmla="*/ 2207234 h 3125541"/>
              <a:gd name="connsiteX55" fmla="*/ 1195865 w 2891963"/>
              <a:gd name="connsiteY55" fmla="*/ 2202844 h 3125541"/>
              <a:gd name="connsiteX56" fmla="*/ 1188849 w 2891963"/>
              <a:gd name="connsiteY56" fmla="*/ 2203355 h 3125541"/>
              <a:gd name="connsiteX57" fmla="*/ 808005 w 2891963"/>
              <a:gd name="connsiteY57" fmla="*/ 2143441 h 3125541"/>
              <a:gd name="connsiteX58" fmla="*/ 778542 w 2891963"/>
              <a:gd name="connsiteY58" fmla="*/ 2130384 h 3125541"/>
              <a:gd name="connsiteX59" fmla="*/ 37459 w 2891963"/>
              <a:gd name="connsiteY59" fmla="*/ 3125542 h 3125541"/>
              <a:gd name="connsiteX60" fmla="*/ 0 w 2891963"/>
              <a:gd name="connsiteY60" fmla="*/ 2112134 h 3125541"/>
              <a:gd name="connsiteX61" fmla="*/ 238392 w 2891963"/>
              <a:gd name="connsiteY61" fmla="*/ 1575747 h 3125541"/>
              <a:gd name="connsiteX62" fmla="*/ 245484 w 2891963"/>
              <a:gd name="connsiteY62" fmla="*/ 1522751 h 3125541"/>
              <a:gd name="connsiteX63" fmla="*/ 617408 w 2891963"/>
              <a:gd name="connsiteY63" fmla="*/ 876545 h 3125541"/>
              <a:gd name="connsiteX64" fmla="*/ 812309 w 2891963"/>
              <a:gd name="connsiteY64" fmla="*/ 710236 h 3125541"/>
              <a:gd name="connsiteX65" fmla="*/ 863251 w 2891963"/>
              <a:gd name="connsiteY65" fmla="*/ 676629 h 3125541"/>
              <a:gd name="connsiteX66" fmla="*/ 904130 w 2891963"/>
              <a:gd name="connsiteY66" fmla="*/ 601110 h 3125541"/>
              <a:gd name="connsiteX67" fmla="*/ 1393789 w 2891963"/>
              <a:gd name="connsiteY67" fmla="*/ 83250 h 3125541"/>
              <a:gd name="connsiteX68" fmla="*/ 1477073 w 2891963"/>
              <a:gd name="connsiteY68" fmla="*/ 32349 h 3125541"/>
              <a:gd name="connsiteX69" fmla="*/ 1489264 w 2891963"/>
              <a:gd name="connsiteY69" fmla="*/ 23735 h 3125541"/>
              <a:gd name="connsiteX70" fmla="*/ 1562175 w 2891963"/>
              <a:gd name="connsiteY70" fmla="*/ 725 h 3125541"/>
              <a:gd name="connsiteX0" fmla="*/ 1562175 w 2891963"/>
              <a:gd name="connsiteY0" fmla="*/ 725 h 3142074"/>
              <a:gd name="connsiteX1" fmla="*/ 1637179 w 2891963"/>
              <a:gd name="connsiteY1" fmla="*/ 10453 h 3142074"/>
              <a:gd name="connsiteX2" fmla="*/ 1682749 w 2891963"/>
              <a:gd name="connsiteY2" fmla="*/ 35907 h 3142074"/>
              <a:gd name="connsiteX3" fmla="*/ 1708336 w 2891963"/>
              <a:gd name="connsiteY3" fmla="*/ 284363 h 3142074"/>
              <a:gd name="connsiteX4" fmla="*/ 1654443 w 2891963"/>
              <a:gd name="connsiteY4" fmla="*/ 331024 h 3142074"/>
              <a:gd name="connsiteX5" fmla="*/ 1646694 w 2891963"/>
              <a:gd name="connsiteY5" fmla="*/ 334519 h 3142074"/>
              <a:gd name="connsiteX6" fmla="*/ 1584973 w 2891963"/>
              <a:gd name="connsiteY6" fmla="*/ 372240 h 3142074"/>
              <a:gd name="connsiteX7" fmla="*/ 1456191 w 2891963"/>
              <a:gd name="connsiteY7" fmla="*/ 470228 h 3142074"/>
              <a:gd name="connsiteX8" fmla="*/ 1427957 w 2891963"/>
              <a:gd name="connsiteY8" fmla="*/ 496507 h 3142074"/>
              <a:gd name="connsiteX9" fmla="*/ 1436811 w 2891963"/>
              <a:gd name="connsiteY9" fmla="*/ 497259 h 3142074"/>
              <a:gd name="connsiteX10" fmla="*/ 1471963 w 2891963"/>
              <a:gd name="connsiteY10" fmla="*/ 475750 h 3142074"/>
              <a:gd name="connsiteX11" fmla="*/ 2282831 w 2891963"/>
              <a:gd name="connsiteY11" fmla="*/ 280543 h 3142074"/>
              <a:gd name="connsiteX12" fmla="*/ 2420488 w 2891963"/>
              <a:gd name="connsiteY12" fmla="*/ 291152 h 3142074"/>
              <a:gd name="connsiteX13" fmla="*/ 2430969 w 2891963"/>
              <a:gd name="connsiteY13" fmla="*/ 291269 h 3142074"/>
              <a:gd name="connsiteX14" fmla="*/ 2502394 w 2891963"/>
              <a:gd name="connsiteY14" fmla="*/ 314724 h 3142074"/>
              <a:gd name="connsiteX15" fmla="*/ 2568127 w 2891963"/>
              <a:gd name="connsiteY15" fmla="*/ 578943 h 3142074"/>
              <a:gd name="connsiteX16" fmla="*/ 2377864 w 2891963"/>
              <a:gd name="connsiteY16" fmla="*/ 677578 h 3142074"/>
              <a:gd name="connsiteX17" fmla="*/ 2358380 w 2891963"/>
              <a:gd name="connsiteY17" fmla="*/ 673379 h 3142074"/>
              <a:gd name="connsiteX18" fmla="*/ 2270254 w 2891963"/>
              <a:gd name="connsiteY18" fmla="*/ 666586 h 3142074"/>
              <a:gd name="connsiteX19" fmla="*/ 1720821 w 2891963"/>
              <a:gd name="connsiteY19" fmla="*/ 781834 h 3142074"/>
              <a:gd name="connsiteX20" fmla="*/ 1686815 w 2891963"/>
              <a:gd name="connsiteY20" fmla="*/ 799780 h 3142074"/>
              <a:gd name="connsiteX21" fmla="*/ 1738472 w 2891963"/>
              <a:gd name="connsiteY21" fmla="*/ 782664 h 3142074"/>
              <a:gd name="connsiteX22" fmla="*/ 2615656 w 2891963"/>
              <a:gd name="connsiteY22" fmla="*/ 791084 h 3142074"/>
              <a:gd name="connsiteX23" fmla="*/ 2734548 w 2891963"/>
              <a:gd name="connsiteY23" fmla="*/ 832416 h 3142074"/>
              <a:gd name="connsiteX24" fmla="*/ 2744147 w 2891963"/>
              <a:gd name="connsiteY24" fmla="*/ 834683 h 3142074"/>
              <a:gd name="connsiteX25" fmla="*/ 2783479 w 2891963"/>
              <a:gd name="connsiteY25" fmla="*/ 852552 h 3142074"/>
              <a:gd name="connsiteX26" fmla="*/ 2865065 w 2891963"/>
              <a:gd name="connsiteY26" fmla="*/ 1137956 h 3142074"/>
              <a:gd name="connsiteX27" fmla="*/ 2616439 w 2891963"/>
              <a:gd name="connsiteY27" fmla="*/ 1227874 h 3142074"/>
              <a:gd name="connsiteX28" fmla="*/ 2588578 w 2891963"/>
              <a:gd name="connsiteY28" fmla="*/ 1215217 h 3142074"/>
              <a:gd name="connsiteX29" fmla="*/ 2588000 w 2891963"/>
              <a:gd name="connsiteY29" fmla="*/ 1216679 h 3142074"/>
              <a:gd name="connsiteX30" fmla="*/ 1942098 w 2891963"/>
              <a:gd name="connsiteY30" fmla="*/ 1156902 h 3142074"/>
              <a:gd name="connsiteX31" fmla="*/ 1864254 w 2891963"/>
              <a:gd name="connsiteY31" fmla="*/ 1175230 h 3142074"/>
              <a:gd name="connsiteX32" fmla="*/ 1941231 w 2891963"/>
              <a:gd name="connsiteY32" fmla="*/ 1173015 h 3142074"/>
              <a:gd name="connsiteX33" fmla="*/ 2492381 w 2891963"/>
              <a:gd name="connsiteY33" fmla="*/ 1309259 h 3142074"/>
              <a:gd name="connsiteX34" fmla="*/ 2590168 w 2891963"/>
              <a:gd name="connsiteY34" fmla="*/ 1363044 h 3142074"/>
              <a:gd name="connsiteX35" fmla="*/ 2684266 w 2891963"/>
              <a:gd name="connsiteY35" fmla="*/ 1425785 h 3142074"/>
              <a:gd name="connsiteX36" fmla="*/ 2684155 w 2891963"/>
              <a:gd name="connsiteY36" fmla="*/ 1425937 h 3142074"/>
              <a:gd name="connsiteX37" fmla="*/ 2696288 w 2891963"/>
              <a:gd name="connsiteY37" fmla="*/ 1433228 h 3142074"/>
              <a:gd name="connsiteX38" fmla="*/ 2758015 w 2891963"/>
              <a:gd name="connsiteY38" fmla="*/ 1669821 h 3142074"/>
              <a:gd name="connsiteX39" fmla="*/ 2498078 w 2891963"/>
              <a:gd name="connsiteY39" fmla="*/ 1757876 h 3142074"/>
              <a:gd name="connsiteX40" fmla="*/ 2463885 w 2891963"/>
              <a:gd name="connsiteY40" fmla="*/ 1737330 h 3142074"/>
              <a:gd name="connsiteX41" fmla="*/ 2454685 w 2891963"/>
              <a:gd name="connsiteY41" fmla="*/ 1728995 h 3142074"/>
              <a:gd name="connsiteX42" fmla="*/ 2393254 w 2891963"/>
              <a:gd name="connsiteY42" fmla="*/ 1688035 h 3142074"/>
              <a:gd name="connsiteX43" fmla="*/ 1424353 w 2891963"/>
              <a:gd name="connsiteY43" fmla="*/ 1687313 h 3142074"/>
              <a:gd name="connsiteX44" fmla="*/ 1377112 w 2891963"/>
              <a:gd name="connsiteY44" fmla="*/ 1718511 h 3142074"/>
              <a:gd name="connsiteX45" fmla="*/ 1400906 w 2891963"/>
              <a:gd name="connsiteY45" fmla="*/ 1753149 h 3142074"/>
              <a:gd name="connsiteX46" fmla="*/ 1873515 w 2891963"/>
              <a:gd name="connsiteY46" fmla="*/ 2061324 h 3142074"/>
              <a:gd name="connsiteX47" fmla="*/ 1873348 w 2891963"/>
              <a:gd name="connsiteY47" fmla="*/ 2062004 h 3142074"/>
              <a:gd name="connsiteX48" fmla="*/ 1899531 w 2891963"/>
              <a:gd name="connsiteY48" fmla="*/ 2068694 h 3142074"/>
              <a:gd name="connsiteX49" fmla="*/ 2049661 w 2891963"/>
              <a:gd name="connsiteY49" fmla="*/ 2271972 h 3142074"/>
              <a:gd name="connsiteX50" fmla="*/ 1832998 w 2891963"/>
              <a:gd name="connsiteY50" fmla="*/ 2511907 h 3142074"/>
              <a:gd name="connsiteX51" fmla="*/ 1786755 w 2891963"/>
              <a:gd name="connsiteY51" fmla="*/ 2509607 h 3142074"/>
              <a:gd name="connsiteX52" fmla="*/ 1763910 w 2891963"/>
              <a:gd name="connsiteY52" fmla="*/ 2503771 h 3142074"/>
              <a:gd name="connsiteX53" fmla="*/ 1763419 w 2891963"/>
              <a:gd name="connsiteY53" fmla="*/ 2505748 h 3142074"/>
              <a:gd name="connsiteX54" fmla="*/ 1200297 w 2891963"/>
              <a:gd name="connsiteY54" fmla="*/ 2207234 h 3142074"/>
              <a:gd name="connsiteX55" fmla="*/ 1195865 w 2891963"/>
              <a:gd name="connsiteY55" fmla="*/ 2202844 h 3142074"/>
              <a:gd name="connsiteX56" fmla="*/ 1188849 w 2891963"/>
              <a:gd name="connsiteY56" fmla="*/ 2203355 h 3142074"/>
              <a:gd name="connsiteX57" fmla="*/ 808005 w 2891963"/>
              <a:gd name="connsiteY57" fmla="*/ 2143441 h 3142074"/>
              <a:gd name="connsiteX58" fmla="*/ 778542 w 2891963"/>
              <a:gd name="connsiteY58" fmla="*/ 2130384 h 3142074"/>
              <a:gd name="connsiteX59" fmla="*/ 20928 w 2891963"/>
              <a:gd name="connsiteY59" fmla="*/ 3142074 h 3142074"/>
              <a:gd name="connsiteX60" fmla="*/ 0 w 2891963"/>
              <a:gd name="connsiteY60" fmla="*/ 2112134 h 3142074"/>
              <a:gd name="connsiteX61" fmla="*/ 238392 w 2891963"/>
              <a:gd name="connsiteY61" fmla="*/ 1575747 h 3142074"/>
              <a:gd name="connsiteX62" fmla="*/ 245484 w 2891963"/>
              <a:gd name="connsiteY62" fmla="*/ 1522751 h 3142074"/>
              <a:gd name="connsiteX63" fmla="*/ 617408 w 2891963"/>
              <a:gd name="connsiteY63" fmla="*/ 876545 h 3142074"/>
              <a:gd name="connsiteX64" fmla="*/ 812309 w 2891963"/>
              <a:gd name="connsiteY64" fmla="*/ 710236 h 3142074"/>
              <a:gd name="connsiteX65" fmla="*/ 863251 w 2891963"/>
              <a:gd name="connsiteY65" fmla="*/ 676629 h 3142074"/>
              <a:gd name="connsiteX66" fmla="*/ 904130 w 2891963"/>
              <a:gd name="connsiteY66" fmla="*/ 601110 h 3142074"/>
              <a:gd name="connsiteX67" fmla="*/ 1393789 w 2891963"/>
              <a:gd name="connsiteY67" fmla="*/ 83250 h 3142074"/>
              <a:gd name="connsiteX68" fmla="*/ 1477073 w 2891963"/>
              <a:gd name="connsiteY68" fmla="*/ 32349 h 3142074"/>
              <a:gd name="connsiteX69" fmla="*/ 1489264 w 2891963"/>
              <a:gd name="connsiteY69" fmla="*/ 23735 h 3142074"/>
              <a:gd name="connsiteX70" fmla="*/ 1562175 w 2891963"/>
              <a:gd name="connsiteY70" fmla="*/ 725 h 3142074"/>
              <a:gd name="connsiteX0" fmla="*/ 1562175 w 2891963"/>
              <a:gd name="connsiteY0" fmla="*/ 725 h 3125542"/>
              <a:gd name="connsiteX1" fmla="*/ 1637179 w 2891963"/>
              <a:gd name="connsiteY1" fmla="*/ 10453 h 3125542"/>
              <a:gd name="connsiteX2" fmla="*/ 1682749 w 2891963"/>
              <a:gd name="connsiteY2" fmla="*/ 35907 h 3125542"/>
              <a:gd name="connsiteX3" fmla="*/ 1708336 w 2891963"/>
              <a:gd name="connsiteY3" fmla="*/ 284363 h 3125542"/>
              <a:gd name="connsiteX4" fmla="*/ 1654443 w 2891963"/>
              <a:gd name="connsiteY4" fmla="*/ 331024 h 3125542"/>
              <a:gd name="connsiteX5" fmla="*/ 1646694 w 2891963"/>
              <a:gd name="connsiteY5" fmla="*/ 334519 h 3125542"/>
              <a:gd name="connsiteX6" fmla="*/ 1584973 w 2891963"/>
              <a:gd name="connsiteY6" fmla="*/ 372240 h 3125542"/>
              <a:gd name="connsiteX7" fmla="*/ 1456191 w 2891963"/>
              <a:gd name="connsiteY7" fmla="*/ 470228 h 3125542"/>
              <a:gd name="connsiteX8" fmla="*/ 1427957 w 2891963"/>
              <a:gd name="connsiteY8" fmla="*/ 496507 h 3125542"/>
              <a:gd name="connsiteX9" fmla="*/ 1436811 w 2891963"/>
              <a:gd name="connsiteY9" fmla="*/ 497259 h 3125542"/>
              <a:gd name="connsiteX10" fmla="*/ 1471963 w 2891963"/>
              <a:gd name="connsiteY10" fmla="*/ 475750 h 3125542"/>
              <a:gd name="connsiteX11" fmla="*/ 2282831 w 2891963"/>
              <a:gd name="connsiteY11" fmla="*/ 280543 h 3125542"/>
              <a:gd name="connsiteX12" fmla="*/ 2420488 w 2891963"/>
              <a:gd name="connsiteY12" fmla="*/ 291152 h 3125542"/>
              <a:gd name="connsiteX13" fmla="*/ 2430969 w 2891963"/>
              <a:gd name="connsiteY13" fmla="*/ 291269 h 3125542"/>
              <a:gd name="connsiteX14" fmla="*/ 2502394 w 2891963"/>
              <a:gd name="connsiteY14" fmla="*/ 314724 h 3125542"/>
              <a:gd name="connsiteX15" fmla="*/ 2568127 w 2891963"/>
              <a:gd name="connsiteY15" fmla="*/ 578943 h 3125542"/>
              <a:gd name="connsiteX16" fmla="*/ 2377864 w 2891963"/>
              <a:gd name="connsiteY16" fmla="*/ 677578 h 3125542"/>
              <a:gd name="connsiteX17" fmla="*/ 2358380 w 2891963"/>
              <a:gd name="connsiteY17" fmla="*/ 673379 h 3125542"/>
              <a:gd name="connsiteX18" fmla="*/ 2270254 w 2891963"/>
              <a:gd name="connsiteY18" fmla="*/ 666586 h 3125542"/>
              <a:gd name="connsiteX19" fmla="*/ 1720821 w 2891963"/>
              <a:gd name="connsiteY19" fmla="*/ 781834 h 3125542"/>
              <a:gd name="connsiteX20" fmla="*/ 1686815 w 2891963"/>
              <a:gd name="connsiteY20" fmla="*/ 799780 h 3125542"/>
              <a:gd name="connsiteX21" fmla="*/ 1738472 w 2891963"/>
              <a:gd name="connsiteY21" fmla="*/ 782664 h 3125542"/>
              <a:gd name="connsiteX22" fmla="*/ 2615656 w 2891963"/>
              <a:gd name="connsiteY22" fmla="*/ 791084 h 3125542"/>
              <a:gd name="connsiteX23" fmla="*/ 2734548 w 2891963"/>
              <a:gd name="connsiteY23" fmla="*/ 832416 h 3125542"/>
              <a:gd name="connsiteX24" fmla="*/ 2744147 w 2891963"/>
              <a:gd name="connsiteY24" fmla="*/ 834683 h 3125542"/>
              <a:gd name="connsiteX25" fmla="*/ 2783479 w 2891963"/>
              <a:gd name="connsiteY25" fmla="*/ 852552 h 3125542"/>
              <a:gd name="connsiteX26" fmla="*/ 2865065 w 2891963"/>
              <a:gd name="connsiteY26" fmla="*/ 1137956 h 3125542"/>
              <a:gd name="connsiteX27" fmla="*/ 2616439 w 2891963"/>
              <a:gd name="connsiteY27" fmla="*/ 1227874 h 3125542"/>
              <a:gd name="connsiteX28" fmla="*/ 2588578 w 2891963"/>
              <a:gd name="connsiteY28" fmla="*/ 1215217 h 3125542"/>
              <a:gd name="connsiteX29" fmla="*/ 2588000 w 2891963"/>
              <a:gd name="connsiteY29" fmla="*/ 1216679 h 3125542"/>
              <a:gd name="connsiteX30" fmla="*/ 1942098 w 2891963"/>
              <a:gd name="connsiteY30" fmla="*/ 1156902 h 3125542"/>
              <a:gd name="connsiteX31" fmla="*/ 1864254 w 2891963"/>
              <a:gd name="connsiteY31" fmla="*/ 1175230 h 3125542"/>
              <a:gd name="connsiteX32" fmla="*/ 1941231 w 2891963"/>
              <a:gd name="connsiteY32" fmla="*/ 1173015 h 3125542"/>
              <a:gd name="connsiteX33" fmla="*/ 2492381 w 2891963"/>
              <a:gd name="connsiteY33" fmla="*/ 1309259 h 3125542"/>
              <a:gd name="connsiteX34" fmla="*/ 2590168 w 2891963"/>
              <a:gd name="connsiteY34" fmla="*/ 1363044 h 3125542"/>
              <a:gd name="connsiteX35" fmla="*/ 2684266 w 2891963"/>
              <a:gd name="connsiteY35" fmla="*/ 1425785 h 3125542"/>
              <a:gd name="connsiteX36" fmla="*/ 2684155 w 2891963"/>
              <a:gd name="connsiteY36" fmla="*/ 1425937 h 3125542"/>
              <a:gd name="connsiteX37" fmla="*/ 2696288 w 2891963"/>
              <a:gd name="connsiteY37" fmla="*/ 1433228 h 3125542"/>
              <a:gd name="connsiteX38" fmla="*/ 2758015 w 2891963"/>
              <a:gd name="connsiteY38" fmla="*/ 1669821 h 3125542"/>
              <a:gd name="connsiteX39" fmla="*/ 2498078 w 2891963"/>
              <a:gd name="connsiteY39" fmla="*/ 1757876 h 3125542"/>
              <a:gd name="connsiteX40" fmla="*/ 2463885 w 2891963"/>
              <a:gd name="connsiteY40" fmla="*/ 1737330 h 3125542"/>
              <a:gd name="connsiteX41" fmla="*/ 2454685 w 2891963"/>
              <a:gd name="connsiteY41" fmla="*/ 1728995 h 3125542"/>
              <a:gd name="connsiteX42" fmla="*/ 2393254 w 2891963"/>
              <a:gd name="connsiteY42" fmla="*/ 1688035 h 3125542"/>
              <a:gd name="connsiteX43" fmla="*/ 1424353 w 2891963"/>
              <a:gd name="connsiteY43" fmla="*/ 1687313 h 3125542"/>
              <a:gd name="connsiteX44" fmla="*/ 1377112 w 2891963"/>
              <a:gd name="connsiteY44" fmla="*/ 1718511 h 3125542"/>
              <a:gd name="connsiteX45" fmla="*/ 1400906 w 2891963"/>
              <a:gd name="connsiteY45" fmla="*/ 1753149 h 3125542"/>
              <a:gd name="connsiteX46" fmla="*/ 1873515 w 2891963"/>
              <a:gd name="connsiteY46" fmla="*/ 2061324 h 3125542"/>
              <a:gd name="connsiteX47" fmla="*/ 1873348 w 2891963"/>
              <a:gd name="connsiteY47" fmla="*/ 2062004 h 3125542"/>
              <a:gd name="connsiteX48" fmla="*/ 1899531 w 2891963"/>
              <a:gd name="connsiteY48" fmla="*/ 2068694 h 3125542"/>
              <a:gd name="connsiteX49" fmla="*/ 2049661 w 2891963"/>
              <a:gd name="connsiteY49" fmla="*/ 2271972 h 3125542"/>
              <a:gd name="connsiteX50" fmla="*/ 1832998 w 2891963"/>
              <a:gd name="connsiteY50" fmla="*/ 2511907 h 3125542"/>
              <a:gd name="connsiteX51" fmla="*/ 1786755 w 2891963"/>
              <a:gd name="connsiteY51" fmla="*/ 2509607 h 3125542"/>
              <a:gd name="connsiteX52" fmla="*/ 1763910 w 2891963"/>
              <a:gd name="connsiteY52" fmla="*/ 2503771 h 3125542"/>
              <a:gd name="connsiteX53" fmla="*/ 1763419 w 2891963"/>
              <a:gd name="connsiteY53" fmla="*/ 2505748 h 3125542"/>
              <a:gd name="connsiteX54" fmla="*/ 1200297 w 2891963"/>
              <a:gd name="connsiteY54" fmla="*/ 2207234 h 3125542"/>
              <a:gd name="connsiteX55" fmla="*/ 1195865 w 2891963"/>
              <a:gd name="connsiteY55" fmla="*/ 2202844 h 3125542"/>
              <a:gd name="connsiteX56" fmla="*/ 1188849 w 2891963"/>
              <a:gd name="connsiteY56" fmla="*/ 2203355 h 3125542"/>
              <a:gd name="connsiteX57" fmla="*/ 808005 w 2891963"/>
              <a:gd name="connsiteY57" fmla="*/ 2143441 h 3125542"/>
              <a:gd name="connsiteX58" fmla="*/ 778542 w 2891963"/>
              <a:gd name="connsiteY58" fmla="*/ 2130384 h 3125542"/>
              <a:gd name="connsiteX59" fmla="*/ 8529 w 2891963"/>
              <a:gd name="connsiteY59" fmla="*/ 3125542 h 3125542"/>
              <a:gd name="connsiteX60" fmla="*/ 0 w 2891963"/>
              <a:gd name="connsiteY60" fmla="*/ 2112134 h 3125542"/>
              <a:gd name="connsiteX61" fmla="*/ 238392 w 2891963"/>
              <a:gd name="connsiteY61" fmla="*/ 1575747 h 3125542"/>
              <a:gd name="connsiteX62" fmla="*/ 245484 w 2891963"/>
              <a:gd name="connsiteY62" fmla="*/ 1522751 h 3125542"/>
              <a:gd name="connsiteX63" fmla="*/ 617408 w 2891963"/>
              <a:gd name="connsiteY63" fmla="*/ 876545 h 3125542"/>
              <a:gd name="connsiteX64" fmla="*/ 812309 w 2891963"/>
              <a:gd name="connsiteY64" fmla="*/ 710236 h 3125542"/>
              <a:gd name="connsiteX65" fmla="*/ 863251 w 2891963"/>
              <a:gd name="connsiteY65" fmla="*/ 676629 h 3125542"/>
              <a:gd name="connsiteX66" fmla="*/ 904130 w 2891963"/>
              <a:gd name="connsiteY66" fmla="*/ 601110 h 3125542"/>
              <a:gd name="connsiteX67" fmla="*/ 1393789 w 2891963"/>
              <a:gd name="connsiteY67" fmla="*/ 83250 h 3125542"/>
              <a:gd name="connsiteX68" fmla="*/ 1477073 w 2891963"/>
              <a:gd name="connsiteY68" fmla="*/ 32349 h 3125542"/>
              <a:gd name="connsiteX69" fmla="*/ 1489264 w 2891963"/>
              <a:gd name="connsiteY69" fmla="*/ 23735 h 3125542"/>
              <a:gd name="connsiteX70" fmla="*/ 1562175 w 2891963"/>
              <a:gd name="connsiteY70" fmla="*/ 725 h 3125542"/>
              <a:gd name="connsiteX0" fmla="*/ 1562175 w 2891963"/>
              <a:gd name="connsiteY0" fmla="*/ 725 h 3125540"/>
              <a:gd name="connsiteX1" fmla="*/ 1637179 w 2891963"/>
              <a:gd name="connsiteY1" fmla="*/ 10453 h 3125540"/>
              <a:gd name="connsiteX2" fmla="*/ 1682749 w 2891963"/>
              <a:gd name="connsiteY2" fmla="*/ 35907 h 3125540"/>
              <a:gd name="connsiteX3" fmla="*/ 1708336 w 2891963"/>
              <a:gd name="connsiteY3" fmla="*/ 284363 h 3125540"/>
              <a:gd name="connsiteX4" fmla="*/ 1654443 w 2891963"/>
              <a:gd name="connsiteY4" fmla="*/ 331024 h 3125540"/>
              <a:gd name="connsiteX5" fmla="*/ 1646694 w 2891963"/>
              <a:gd name="connsiteY5" fmla="*/ 334519 h 3125540"/>
              <a:gd name="connsiteX6" fmla="*/ 1584973 w 2891963"/>
              <a:gd name="connsiteY6" fmla="*/ 372240 h 3125540"/>
              <a:gd name="connsiteX7" fmla="*/ 1456191 w 2891963"/>
              <a:gd name="connsiteY7" fmla="*/ 470228 h 3125540"/>
              <a:gd name="connsiteX8" fmla="*/ 1427957 w 2891963"/>
              <a:gd name="connsiteY8" fmla="*/ 496507 h 3125540"/>
              <a:gd name="connsiteX9" fmla="*/ 1436811 w 2891963"/>
              <a:gd name="connsiteY9" fmla="*/ 497259 h 3125540"/>
              <a:gd name="connsiteX10" fmla="*/ 1471963 w 2891963"/>
              <a:gd name="connsiteY10" fmla="*/ 475750 h 3125540"/>
              <a:gd name="connsiteX11" fmla="*/ 2282831 w 2891963"/>
              <a:gd name="connsiteY11" fmla="*/ 280543 h 3125540"/>
              <a:gd name="connsiteX12" fmla="*/ 2420488 w 2891963"/>
              <a:gd name="connsiteY12" fmla="*/ 291152 h 3125540"/>
              <a:gd name="connsiteX13" fmla="*/ 2430969 w 2891963"/>
              <a:gd name="connsiteY13" fmla="*/ 291269 h 3125540"/>
              <a:gd name="connsiteX14" fmla="*/ 2502394 w 2891963"/>
              <a:gd name="connsiteY14" fmla="*/ 314724 h 3125540"/>
              <a:gd name="connsiteX15" fmla="*/ 2568127 w 2891963"/>
              <a:gd name="connsiteY15" fmla="*/ 578943 h 3125540"/>
              <a:gd name="connsiteX16" fmla="*/ 2377864 w 2891963"/>
              <a:gd name="connsiteY16" fmla="*/ 677578 h 3125540"/>
              <a:gd name="connsiteX17" fmla="*/ 2358380 w 2891963"/>
              <a:gd name="connsiteY17" fmla="*/ 673379 h 3125540"/>
              <a:gd name="connsiteX18" fmla="*/ 2270254 w 2891963"/>
              <a:gd name="connsiteY18" fmla="*/ 666586 h 3125540"/>
              <a:gd name="connsiteX19" fmla="*/ 1720821 w 2891963"/>
              <a:gd name="connsiteY19" fmla="*/ 781834 h 3125540"/>
              <a:gd name="connsiteX20" fmla="*/ 1686815 w 2891963"/>
              <a:gd name="connsiteY20" fmla="*/ 799780 h 3125540"/>
              <a:gd name="connsiteX21" fmla="*/ 1738472 w 2891963"/>
              <a:gd name="connsiteY21" fmla="*/ 782664 h 3125540"/>
              <a:gd name="connsiteX22" fmla="*/ 2615656 w 2891963"/>
              <a:gd name="connsiteY22" fmla="*/ 791084 h 3125540"/>
              <a:gd name="connsiteX23" fmla="*/ 2734548 w 2891963"/>
              <a:gd name="connsiteY23" fmla="*/ 832416 h 3125540"/>
              <a:gd name="connsiteX24" fmla="*/ 2744147 w 2891963"/>
              <a:gd name="connsiteY24" fmla="*/ 834683 h 3125540"/>
              <a:gd name="connsiteX25" fmla="*/ 2783479 w 2891963"/>
              <a:gd name="connsiteY25" fmla="*/ 852552 h 3125540"/>
              <a:gd name="connsiteX26" fmla="*/ 2865065 w 2891963"/>
              <a:gd name="connsiteY26" fmla="*/ 1137956 h 3125540"/>
              <a:gd name="connsiteX27" fmla="*/ 2616439 w 2891963"/>
              <a:gd name="connsiteY27" fmla="*/ 1227874 h 3125540"/>
              <a:gd name="connsiteX28" fmla="*/ 2588578 w 2891963"/>
              <a:gd name="connsiteY28" fmla="*/ 1215217 h 3125540"/>
              <a:gd name="connsiteX29" fmla="*/ 2588000 w 2891963"/>
              <a:gd name="connsiteY29" fmla="*/ 1216679 h 3125540"/>
              <a:gd name="connsiteX30" fmla="*/ 1942098 w 2891963"/>
              <a:gd name="connsiteY30" fmla="*/ 1156902 h 3125540"/>
              <a:gd name="connsiteX31" fmla="*/ 1864254 w 2891963"/>
              <a:gd name="connsiteY31" fmla="*/ 1175230 h 3125540"/>
              <a:gd name="connsiteX32" fmla="*/ 1941231 w 2891963"/>
              <a:gd name="connsiteY32" fmla="*/ 1173015 h 3125540"/>
              <a:gd name="connsiteX33" fmla="*/ 2492381 w 2891963"/>
              <a:gd name="connsiteY33" fmla="*/ 1309259 h 3125540"/>
              <a:gd name="connsiteX34" fmla="*/ 2590168 w 2891963"/>
              <a:gd name="connsiteY34" fmla="*/ 1363044 h 3125540"/>
              <a:gd name="connsiteX35" fmla="*/ 2684266 w 2891963"/>
              <a:gd name="connsiteY35" fmla="*/ 1425785 h 3125540"/>
              <a:gd name="connsiteX36" fmla="*/ 2684155 w 2891963"/>
              <a:gd name="connsiteY36" fmla="*/ 1425937 h 3125540"/>
              <a:gd name="connsiteX37" fmla="*/ 2696288 w 2891963"/>
              <a:gd name="connsiteY37" fmla="*/ 1433228 h 3125540"/>
              <a:gd name="connsiteX38" fmla="*/ 2758015 w 2891963"/>
              <a:gd name="connsiteY38" fmla="*/ 1669821 h 3125540"/>
              <a:gd name="connsiteX39" fmla="*/ 2498078 w 2891963"/>
              <a:gd name="connsiteY39" fmla="*/ 1757876 h 3125540"/>
              <a:gd name="connsiteX40" fmla="*/ 2463885 w 2891963"/>
              <a:gd name="connsiteY40" fmla="*/ 1737330 h 3125540"/>
              <a:gd name="connsiteX41" fmla="*/ 2454685 w 2891963"/>
              <a:gd name="connsiteY41" fmla="*/ 1728995 h 3125540"/>
              <a:gd name="connsiteX42" fmla="*/ 2393254 w 2891963"/>
              <a:gd name="connsiteY42" fmla="*/ 1688035 h 3125540"/>
              <a:gd name="connsiteX43" fmla="*/ 1424353 w 2891963"/>
              <a:gd name="connsiteY43" fmla="*/ 1687313 h 3125540"/>
              <a:gd name="connsiteX44" fmla="*/ 1377112 w 2891963"/>
              <a:gd name="connsiteY44" fmla="*/ 1718511 h 3125540"/>
              <a:gd name="connsiteX45" fmla="*/ 1400906 w 2891963"/>
              <a:gd name="connsiteY45" fmla="*/ 1753149 h 3125540"/>
              <a:gd name="connsiteX46" fmla="*/ 1873515 w 2891963"/>
              <a:gd name="connsiteY46" fmla="*/ 2061324 h 3125540"/>
              <a:gd name="connsiteX47" fmla="*/ 1873348 w 2891963"/>
              <a:gd name="connsiteY47" fmla="*/ 2062004 h 3125540"/>
              <a:gd name="connsiteX48" fmla="*/ 1899531 w 2891963"/>
              <a:gd name="connsiteY48" fmla="*/ 2068694 h 3125540"/>
              <a:gd name="connsiteX49" fmla="*/ 2049661 w 2891963"/>
              <a:gd name="connsiteY49" fmla="*/ 2271972 h 3125540"/>
              <a:gd name="connsiteX50" fmla="*/ 1832998 w 2891963"/>
              <a:gd name="connsiteY50" fmla="*/ 2511907 h 3125540"/>
              <a:gd name="connsiteX51" fmla="*/ 1786755 w 2891963"/>
              <a:gd name="connsiteY51" fmla="*/ 2509607 h 3125540"/>
              <a:gd name="connsiteX52" fmla="*/ 1763910 w 2891963"/>
              <a:gd name="connsiteY52" fmla="*/ 2503771 h 3125540"/>
              <a:gd name="connsiteX53" fmla="*/ 1763419 w 2891963"/>
              <a:gd name="connsiteY53" fmla="*/ 2505748 h 3125540"/>
              <a:gd name="connsiteX54" fmla="*/ 1200297 w 2891963"/>
              <a:gd name="connsiteY54" fmla="*/ 2207234 h 3125540"/>
              <a:gd name="connsiteX55" fmla="*/ 1195865 w 2891963"/>
              <a:gd name="connsiteY55" fmla="*/ 2202844 h 3125540"/>
              <a:gd name="connsiteX56" fmla="*/ 1188849 w 2891963"/>
              <a:gd name="connsiteY56" fmla="*/ 2203355 h 3125540"/>
              <a:gd name="connsiteX57" fmla="*/ 808005 w 2891963"/>
              <a:gd name="connsiteY57" fmla="*/ 2143441 h 3125540"/>
              <a:gd name="connsiteX58" fmla="*/ 778542 w 2891963"/>
              <a:gd name="connsiteY58" fmla="*/ 2130384 h 3125540"/>
              <a:gd name="connsiteX59" fmla="*/ 4401 w 2891963"/>
              <a:gd name="connsiteY59" fmla="*/ 3125541 h 3125540"/>
              <a:gd name="connsiteX60" fmla="*/ 0 w 2891963"/>
              <a:gd name="connsiteY60" fmla="*/ 2112134 h 3125540"/>
              <a:gd name="connsiteX61" fmla="*/ 238392 w 2891963"/>
              <a:gd name="connsiteY61" fmla="*/ 1575747 h 3125540"/>
              <a:gd name="connsiteX62" fmla="*/ 245484 w 2891963"/>
              <a:gd name="connsiteY62" fmla="*/ 1522751 h 3125540"/>
              <a:gd name="connsiteX63" fmla="*/ 617408 w 2891963"/>
              <a:gd name="connsiteY63" fmla="*/ 876545 h 3125540"/>
              <a:gd name="connsiteX64" fmla="*/ 812309 w 2891963"/>
              <a:gd name="connsiteY64" fmla="*/ 710236 h 3125540"/>
              <a:gd name="connsiteX65" fmla="*/ 863251 w 2891963"/>
              <a:gd name="connsiteY65" fmla="*/ 676629 h 3125540"/>
              <a:gd name="connsiteX66" fmla="*/ 904130 w 2891963"/>
              <a:gd name="connsiteY66" fmla="*/ 601110 h 3125540"/>
              <a:gd name="connsiteX67" fmla="*/ 1393789 w 2891963"/>
              <a:gd name="connsiteY67" fmla="*/ 83250 h 3125540"/>
              <a:gd name="connsiteX68" fmla="*/ 1477073 w 2891963"/>
              <a:gd name="connsiteY68" fmla="*/ 32349 h 3125540"/>
              <a:gd name="connsiteX69" fmla="*/ 1489264 w 2891963"/>
              <a:gd name="connsiteY69" fmla="*/ 23735 h 3125540"/>
              <a:gd name="connsiteX70" fmla="*/ 1562175 w 2891963"/>
              <a:gd name="connsiteY70" fmla="*/ 725 h 3125540"/>
              <a:gd name="connsiteX0" fmla="*/ 1806722 w 3136510"/>
              <a:gd name="connsiteY0" fmla="*/ 725 h 3125541"/>
              <a:gd name="connsiteX1" fmla="*/ 1881726 w 3136510"/>
              <a:gd name="connsiteY1" fmla="*/ 10453 h 3125541"/>
              <a:gd name="connsiteX2" fmla="*/ 1927296 w 3136510"/>
              <a:gd name="connsiteY2" fmla="*/ 35907 h 3125541"/>
              <a:gd name="connsiteX3" fmla="*/ 1952883 w 3136510"/>
              <a:gd name="connsiteY3" fmla="*/ 284363 h 3125541"/>
              <a:gd name="connsiteX4" fmla="*/ 1898990 w 3136510"/>
              <a:gd name="connsiteY4" fmla="*/ 331024 h 3125541"/>
              <a:gd name="connsiteX5" fmla="*/ 1891241 w 3136510"/>
              <a:gd name="connsiteY5" fmla="*/ 334519 h 3125541"/>
              <a:gd name="connsiteX6" fmla="*/ 1829520 w 3136510"/>
              <a:gd name="connsiteY6" fmla="*/ 372240 h 3125541"/>
              <a:gd name="connsiteX7" fmla="*/ 1700738 w 3136510"/>
              <a:gd name="connsiteY7" fmla="*/ 470228 h 3125541"/>
              <a:gd name="connsiteX8" fmla="*/ 1672504 w 3136510"/>
              <a:gd name="connsiteY8" fmla="*/ 496507 h 3125541"/>
              <a:gd name="connsiteX9" fmla="*/ 1681358 w 3136510"/>
              <a:gd name="connsiteY9" fmla="*/ 497259 h 3125541"/>
              <a:gd name="connsiteX10" fmla="*/ 1716510 w 3136510"/>
              <a:gd name="connsiteY10" fmla="*/ 475750 h 3125541"/>
              <a:gd name="connsiteX11" fmla="*/ 2527378 w 3136510"/>
              <a:gd name="connsiteY11" fmla="*/ 280543 h 3125541"/>
              <a:gd name="connsiteX12" fmla="*/ 2665035 w 3136510"/>
              <a:gd name="connsiteY12" fmla="*/ 291152 h 3125541"/>
              <a:gd name="connsiteX13" fmla="*/ 2675516 w 3136510"/>
              <a:gd name="connsiteY13" fmla="*/ 291269 h 3125541"/>
              <a:gd name="connsiteX14" fmla="*/ 2746941 w 3136510"/>
              <a:gd name="connsiteY14" fmla="*/ 314724 h 3125541"/>
              <a:gd name="connsiteX15" fmla="*/ 2812674 w 3136510"/>
              <a:gd name="connsiteY15" fmla="*/ 578943 h 3125541"/>
              <a:gd name="connsiteX16" fmla="*/ 2622411 w 3136510"/>
              <a:gd name="connsiteY16" fmla="*/ 677578 h 3125541"/>
              <a:gd name="connsiteX17" fmla="*/ 2602927 w 3136510"/>
              <a:gd name="connsiteY17" fmla="*/ 673379 h 3125541"/>
              <a:gd name="connsiteX18" fmla="*/ 2514801 w 3136510"/>
              <a:gd name="connsiteY18" fmla="*/ 666586 h 3125541"/>
              <a:gd name="connsiteX19" fmla="*/ 1965368 w 3136510"/>
              <a:gd name="connsiteY19" fmla="*/ 781834 h 3125541"/>
              <a:gd name="connsiteX20" fmla="*/ 1931362 w 3136510"/>
              <a:gd name="connsiteY20" fmla="*/ 799780 h 3125541"/>
              <a:gd name="connsiteX21" fmla="*/ 1983019 w 3136510"/>
              <a:gd name="connsiteY21" fmla="*/ 782664 h 3125541"/>
              <a:gd name="connsiteX22" fmla="*/ 2860203 w 3136510"/>
              <a:gd name="connsiteY22" fmla="*/ 791084 h 3125541"/>
              <a:gd name="connsiteX23" fmla="*/ 2979095 w 3136510"/>
              <a:gd name="connsiteY23" fmla="*/ 832416 h 3125541"/>
              <a:gd name="connsiteX24" fmla="*/ 2988694 w 3136510"/>
              <a:gd name="connsiteY24" fmla="*/ 834683 h 3125541"/>
              <a:gd name="connsiteX25" fmla="*/ 3028026 w 3136510"/>
              <a:gd name="connsiteY25" fmla="*/ 852552 h 3125541"/>
              <a:gd name="connsiteX26" fmla="*/ 3109612 w 3136510"/>
              <a:gd name="connsiteY26" fmla="*/ 1137956 h 3125541"/>
              <a:gd name="connsiteX27" fmla="*/ 2860986 w 3136510"/>
              <a:gd name="connsiteY27" fmla="*/ 1227874 h 3125541"/>
              <a:gd name="connsiteX28" fmla="*/ 2833125 w 3136510"/>
              <a:gd name="connsiteY28" fmla="*/ 1215217 h 3125541"/>
              <a:gd name="connsiteX29" fmla="*/ 2832547 w 3136510"/>
              <a:gd name="connsiteY29" fmla="*/ 1216679 h 3125541"/>
              <a:gd name="connsiteX30" fmla="*/ 2186645 w 3136510"/>
              <a:gd name="connsiteY30" fmla="*/ 1156902 h 3125541"/>
              <a:gd name="connsiteX31" fmla="*/ 2108801 w 3136510"/>
              <a:gd name="connsiteY31" fmla="*/ 1175230 h 3125541"/>
              <a:gd name="connsiteX32" fmla="*/ 2185778 w 3136510"/>
              <a:gd name="connsiteY32" fmla="*/ 1173015 h 3125541"/>
              <a:gd name="connsiteX33" fmla="*/ 2736928 w 3136510"/>
              <a:gd name="connsiteY33" fmla="*/ 1309259 h 3125541"/>
              <a:gd name="connsiteX34" fmla="*/ 2834715 w 3136510"/>
              <a:gd name="connsiteY34" fmla="*/ 1363044 h 3125541"/>
              <a:gd name="connsiteX35" fmla="*/ 2928813 w 3136510"/>
              <a:gd name="connsiteY35" fmla="*/ 1425785 h 3125541"/>
              <a:gd name="connsiteX36" fmla="*/ 2928702 w 3136510"/>
              <a:gd name="connsiteY36" fmla="*/ 1425937 h 3125541"/>
              <a:gd name="connsiteX37" fmla="*/ 2940835 w 3136510"/>
              <a:gd name="connsiteY37" fmla="*/ 1433228 h 3125541"/>
              <a:gd name="connsiteX38" fmla="*/ 3002562 w 3136510"/>
              <a:gd name="connsiteY38" fmla="*/ 1669821 h 3125541"/>
              <a:gd name="connsiteX39" fmla="*/ 2742625 w 3136510"/>
              <a:gd name="connsiteY39" fmla="*/ 1757876 h 3125541"/>
              <a:gd name="connsiteX40" fmla="*/ 2708432 w 3136510"/>
              <a:gd name="connsiteY40" fmla="*/ 1737330 h 3125541"/>
              <a:gd name="connsiteX41" fmla="*/ 2699232 w 3136510"/>
              <a:gd name="connsiteY41" fmla="*/ 1728995 h 3125541"/>
              <a:gd name="connsiteX42" fmla="*/ 2637801 w 3136510"/>
              <a:gd name="connsiteY42" fmla="*/ 1688035 h 3125541"/>
              <a:gd name="connsiteX43" fmla="*/ 1668900 w 3136510"/>
              <a:gd name="connsiteY43" fmla="*/ 1687313 h 3125541"/>
              <a:gd name="connsiteX44" fmla="*/ 1621659 w 3136510"/>
              <a:gd name="connsiteY44" fmla="*/ 1718511 h 3125541"/>
              <a:gd name="connsiteX45" fmla="*/ 1645453 w 3136510"/>
              <a:gd name="connsiteY45" fmla="*/ 1753149 h 3125541"/>
              <a:gd name="connsiteX46" fmla="*/ 2118062 w 3136510"/>
              <a:gd name="connsiteY46" fmla="*/ 2061324 h 3125541"/>
              <a:gd name="connsiteX47" fmla="*/ 2117895 w 3136510"/>
              <a:gd name="connsiteY47" fmla="*/ 2062004 h 3125541"/>
              <a:gd name="connsiteX48" fmla="*/ 2144078 w 3136510"/>
              <a:gd name="connsiteY48" fmla="*/ 2068694 h 3125541"/>
              <a:gd name="connsiteX49" fmla="*/ 2294208 w 3136510"/>
              <a:gd name="connsiteY49" fmla="*/ 2271972 h 3125541"/>
              <a:gd name="connsiteX50" fmla="*/ 2077545 w 3136510"/>
              <a:gd name="connsiteY50" fmla="*/ 2511907 h 3125541"/>
              <a:gd name="connsiteX51" fmla="*/ 2031302 w 3136510"/>
              <a:gd name="connsiteY51" fmla="*/ 2509607 h 3125541"/>
              <a:gd name="connsiteX52" fmla="*/ 2008457 w 3136510"/>
              <a:gd name="connsiteY52" fmla="*/ 2503771 h 3125541"/>
              <a:gd name="connsiteX53" fmla="*/ 2007966 w 3136510"/>
              <a:gd name="connsiteY53" fmla="*/ 2505748 h 3125541"/>
              <a:gd name="connsiteX54" fmla="*/ 1444844 w 3136510"/>
              <a:gd name="connsiteY54" fmla="*/ 2207234 h 3125541"/>
              <a:gd name="connsiteX55" fmla="*/ 1440412 w 3136510"/>
              <a:gd name="connsiteY55" fmla="*/ 2202844 h 3125541"/>
              <a:gd name="connsiteX56" fmla="*/ 1433396 w 3136510"/>
              <a:gd name="connsiteY56" fmla="*/ 2203355 h 3125541"/>
              <a:gd name="connsiteX57" fmla="*/ 1052552 w 3136510"/>
              <a:gd name="connsiteY57" fmla="*/ 2143441 h 3125541"/>
              <a:gd name="connsiteX58" fmla="*/ 1023089 w 3136510"/>
              <a:gd name="connsiteY58" fmla="*/ 2130384 h 3125541"/>
              <a:gd name="connsiteX59" fmla="*/ 248948 w 3136510"/>
              <a:gd name="connsiteY59" fmla="*/ 3125541 h 3125541"/>
              <a:gd name="connsiteX60" fmla="*/ 0 w 3136510"/>
              <a:gd name="connsiteY60" fmla="*/ 2540002 h 3125541"/>
              <a:gd name="connsiteX61" fmla="*/ 244547 w 3136510"/>
              <a:gd name="connsiteY61" fmla="*/ 2112134 h 3125541"/>
              <a:gd name="connsiteX62" fmla="*/ 482939 w 3136510"/>
              <a:gd name="connsiteY62" fmla="*/ 1575747 h 3125541"/>
              <a:gd name="connsiteX63" fmla="*/ 490031 w 3136510"/>
              <a:gd name="connsiteY63" fmla="*/ 1522751 h 3125541"/>
              <a:gd name="connsiteX64" fmla="*/ 861955 w 3136510"/>
              <a:gd name="connsiteY64" fmla="*/ 876545 h 3125541"/>
              <a:gd name="connsiteX65" fmla="*/ 1056856 w 3136510"/>
              <a:gd name="connsiteY65" fmla="*/ 710236 h 3125541"/>
              <a:gd name="connsiteX66" fmla="*/ 1107798 w 3136510"/>
              <a:gd name="connsiteY66" fmla="*/ 676629 h 3125541"/>
              <a:gd name="connsiteX67" fmla="*/ 1148677 w 3136510"/>
              <a:gd name="connsiteY67" fmla="*/ 601110 h 3125541"/>
              <a:gd name="connsiteX68" fmla="*/ 1638336 w 3136510"/>
              <a:gd name="connsiteY68" fmla="*/ 83250 h 3125541"/>
              <a:gd name="connsiteX69" fmla="*/ 1721620 w 3136510"/>
              <a:gd name="connsiteY69" fmla="*/ 32349 h 3125541"/>
              <a:gd name="connsiteX70" fmla="*/ 1733811 w 3136510"/>
              <a:gd name="connsiteY70" fmla="*/ 23735 h 3125541"/>
              <a:gd name="connsiteX71" fmla="*/ 1806722 w 3136510"/>
              <a:gd name="connsiteY71" fmla="*/ 725 h 3125541"/>
              <a:gd name="connsiteX0" fmla="*/ 0 w 3136510"/>
              <a:gd name="connsiteY0" fmla="*/ 2540002 h 3125541"/>
              <a:gd name="connsiteX1" fmla="*/ 244547 w 3136510"/>
              <a:gd name="connsiteY1" fmla="*/ 2112134 h 3125541"/>
              <a:gd name="connsiteX2" fmla="*/ 482939 w 3136510"/>
              <a:gd name="connsiteY2" fmla="*/ 1575747 h 3125541"/>
              <a:gd name="connsiteX3" fmla="*/ 490031 w 3136510"/>
              <a:gd name="connsiteY3" fmla="*/ 1522751 h 3125541"/>
              <a:gd name="connsiteX4" fmla="*/ 861955 w 3136510"/>
              <a:gd name="connsiteY4" fmla="*/ 876545 h 3125541"/>
              <a:gd name="connsiteX5" fmla="*/ 1056856 w 3136510"/>
              <a:gd name="connsiteY5" fmla="*/ 710236 h 3125541"/>
              <a:gd name="connsiteX6" fmla="*/ 1107798 w 3136510"/>
              <a:gd name="connsiteY6" fmla="*/ 676629 h 3125541"/>
              <a:gd name="connsiteX7" fmla="*/ 1148677 w 3136510"/>
              <a:gd name="connsiteY7" fmla="*/ 601110 h 3125541"/>
              <a:gd name="connsiteX8" fmla="*/ 1638336 w 3136510"/>
              <a:gd name="connsiteY8" fmla="*/ 83250 h 3125541"/>
              <a:gd name="connsiteX9" fmla="*/ 1721620 w 3136510"/>
              <a:gd name="connsiteY9" fmla="*/ 32349 h 3125541"/>
              <a:gd name="connsiteX10" fmla="*/ 1733811 w 3136510"/>
              <a:gd name="connsiteY10" fmla="*/ 23735 h 3125541"/>
              <a:gd name="connsiteX11" fmla="*/ 1806722 w 3136510"/>
              <a:gd name="connsiteY11" fmla="*/ 725 h 3125541"/>
              <a:gd name="connsiteX12" fmla="*/ 1881726 w 3136510"/>
              <a:gd name="connsiteY12" fmla="*/ 10453 h 3125541"/>
              <a:gd name="connsiteX13" fmla="*/ 1927296 w 3136510"/>
              <a:gd name="connsiteY13" fmla="*/ 35907 h 3125541"/>
              <a:gd name="connsiteX14" fmla="*/ 1952883 w 3136510"/>
              <a:gd name="connsiteY14" fmla="*/ 284363 h 3125541"/>
              <a:gd name="connsiteX15" fmla="*/ 1898990 w 3136510"/>
              <a:gd name="connsiteY15" fmla="*/ 331024 h 3125541"/>
              <a:gd name="connsiteX16" fmla="*/ 1891241 w 3136510"/>
              <a:gd name="connsiteY16" fmla="*/ 334519 h 3125541"/>
              <a:gd name="connsiteX17" fmla="*/ 1829520 w 3136510"/>
              <a:gd name="connsiteY17" fmla="*/ 372240 h 3125541"/>
              <a:gd name="connsiteX18" fmla="*/ 1700738 w 3136510"/>
              <a:gd name="connsiteY18" fmla="*/ 470228 h 3125541"/>
              <a:gd name="connsiteX19" fmla="*/ 1672504 w 3136510"/>
              <a:gd name="connsiteY19" fmla="*/ 496507 h 3125541"/>
              <a:gd name="connsiteX20" fmla="*/ 1681358 w 3136510"/>
              <a:gd name="connsiteY20" fmla="*/ 497259 h 3125541"/>
              <a:gd name="connsiteX21" fmla="*/ 1716510 w 3136510"/>
              <a:gd name="connsiteY21" fmla="*/ 475750 h 3125541"/>
              <a:gd name="connsiteX22" fmla="*/ 2527378 w 3136510"/>
              <a:gd name="connsiteY22" fmla="*/ 280543 h 3125541"/>
              <a:gd name="connsiteX23" fmla="*/ 2665035 w 3136510"/>
              <a:gd name="connsiteY23" fmla="*/ 291152 h 3125541"/>
              <a:gd name="connsiteX24" fmla="*/ 2675516 w 3136510"/>
              <a:gd name="connsiteY24" fmla="*/ 291269 h 3125541"/>
              <a:gd name="connsiteX25" fmla="*/ 2746941 w 3136510"/>
              <a:gd name="connsiteY25" fmla="*/ 314724 h 3125541"/>
              <a:gd name="connsiteX26" fmla="*/ 2812674 w 3136510"/>
              <a:gd name="connsiteY26" fmla="*/ 578943 h 3125541"/>
              <a:gd name="connsiteX27" fmla="*/ 2622411 w 3136510"/>
              <a:gd name="connsiteY27" fmla="*/ 677578 h 3125541"/>
              <a:gd name="connsiteX28" fmla="*/ 2602927 w 3136510"/>
              <a:gd name="connsiteY28" fmla="*/ 673379 h 3125541"/>
              <a:gd name="connsiteX29" fmla="*/ 2514801 w 3136510"/>
              <a:gd name="connsiteY29" fmla="*/ 666586 h 3125541"/>
              <a:gd name="connsiteX30" fmla="*/ 1965368 w 3136510"/>
              <a:gd name="connsiteY30" fmla="*/ 781834 h 3125541"/>
              <a:gd name="connsiteX31" fmla="*/ 1931362 w 3136510"/>
              <a:gd name="connsiteY31" fmla="*/ 799780 h 3125541"/>
              <a:gd name="connsiteX32" fmla="*/ 1983019 w 3136510"/>
              <a:gd name="connsiteY32" fmla="*/ 782664 h 3125541"/>
              <a:gd name="connsiteX33" fmla="*/ 2860203 w 3136510"/>
              <a:gd name="connsiteY33" fmla="*/ 791084 h 3125541"/>
              <a:gd name="connsiteX34" fmla="*/ 2979095 w 3136510"/>
              <a:gd name="connsiteY34" fmla="*/ 832416 h 3125541"/>
              <a:gd name="connsiteX35" fmla="*/ 2988694 w 3136510"/>
              <a:gd name="connsiteY35" fmla="*/ 834683 h 3125541"/>
              <a:gd name="connsiteX36" fmla="*/ 3028026 w 3136510"/>
              <a:gd name="connsiteY36" fmla="*/ 852552 h 3125541"/>
              <a:gd name="connsiteX37" fmla="*/ 3109612 w 3136510"/>
              <a:gd name="connsiteY37" fmla="*/ 1137956 h 3125541"/>
              <a:gd name="connsiteX38" fmla="*/ 2860986 w 3136510"/>
              <a:gd name="connsiteY38" fmla="*/ 1227874 h 3125541"/>
              <a:gd name="connsiteX39" fmla="*/ 2833125 w 3136510"/>
              <a:gd name="connsiteY39" fmla="*/ 1215217 h 3125541"/>
              <a:gd name="connsiteX40" fmla="*/ 2832547 w 3136510"/>
              <a:gd name="connsiteY40" fmla="*/ 1216679 h 3125541"/>
              <a:gd name="connsiteX41" fmla="*/ 2186645 w 3136510"/>
              <a:gd name="connsiteY41" fmla="*/ 1156902 h 3125541"/>
              <a:gd name="connsiteX42" fmla="*/ 2108801 w 3136510"/>
              <a:gd name="connsiteY42" fmla="*/ 1175230 h 3125541"/>
              <a:gd name="connsiteX43" fmla="*/ 2185778 w 3136510"/>
              <a:gd name="connsiteY43" fmla="*/ 1173015 h 3125541"/>
              <a:gd name="connsiteX44" fmla="*/ 2736928 w 3136510"/>
              <a:gd name="connsiteY44" fmla="*/ 1309259 h 3125541"/>
              <a:gd name="connsiteX45" fmla="*/ 2834715 w 3136510"/>
              <a:gd name="connsiteY45" fmla="*/ 1363044 h 3125541"/>
              <a:gd name="connsiteX46" fmla="*/ 2928813 w 3136510"/>
              <a:gd name="connsiteY46" fmla="*/ 1425785 h 3125541"/>
              <a:gd name="connsiteX47" fmla="*/ 2928702 w 3136510"/>
              <a:gd name="connsiteY47" fmla="*/ 1425937 h 3125541"/>
              <a:gd name="connsiteX48" fmla="*/ 2940835 w 3136510"/>
              <a:gd name="connsiteY48" fmla="*/ 1433228 h 3125541"/>
              <a:gd name="connsiteX49" fmla="*/ 3002562 w 3136510"/>
              <a:gd name="connsiteY49" fmla="*/ 1669821 h 3125541"/>
              <a:gd name="connsiteX50" fmla="*/ 2742625 w 3136510"/>
              <a:gd name="connsiteY50" fmla="*/ 1757876 h 3125541"/>
              <a:gd name="connsiteX51" fmla="*/ 2708432 w 3136510"/>
              <a:gd name="connsiteY51" fmla="*/ 1737330 h 3125541"/>
              <a:gd name="connsiteX52" fmla="*/ 2699232 w 3136510"/>
              <a:gd name="connsiteY52" fmla="*/ 1728995 h 3125541"/>
              <a:gd name="connsiteX53" fmla="*/ 2637801 w 3136510"/>
              <a:gd name="connsiteY53" fmla="*/ 1688035 h 3125541"/>
              <a:gd name="connsiteX54" fmla="*/ 1668900 w 3136510"/>
              <a:gd name="connsiteY54" fmla="*/ 1687313 h 3125541"/>
              <a:gd name="connsiteX55" fmla="*/ 1621659 w 3136510"/>
              <a:gd name="connsiteY55" fmla="*/ 1718511 h 3125541"/>
              <a:gd name="connsiteX56" fmla="*/ 1645453 w 3136510"/>
              <a:gd name="connsiteY56" fmla="*/ 1753149 h 3125541"/>
              <a:gd name="connsiteX57" fmla="*/ 2118062 w 3136510"/>
              <a:gd name="connsiteY57" fmla="*/ 2061324 h 3125541"/>
              <a:gd name="connsiteX58" fmla="*/ 2117895 w 3136510"/>
              <a:gd name="connsiteY58" fmla="*/ 2062004 h 3125541"/>
              <a:gd name="connsiteX59" fmla="*/ 2144078 w 3136510"/>
              <a:gd name="connsiteY59" fmla="*/ 2068694 h 3125541"/>
              <a:gd name="connsiteX60" fmla="*/ 2294208 w 3136510"/>
              <a:gd name="connsiteY60" fmla="*/ 2271972 h 3125541"/>
              <a:gd name="connsiteX61" fmla="*/ 2077545 w 3136510"/>
              <a:gd name="connsiteY61" fmla="*/ 2511907 h 3125541"/>
              <a:gd name="connsiteX62" fmla="*/ 2031302 w 3136510"/>
              <a:gd name="connsiteY62" fmla="*/ 2509607 h 3125541"/>
              <a:gd name="connsiteX63" fmla="*/ 2008457 w 3136510"/>
              <a:gd name="connsiteY63" fmla="*/ 2503771 h 3125541"/>
              <a:gd name="connsiteX64" fmla="*/ 2007966 w 3136510"/>
              <a:gd name="connsiteY64" fmla="*/ 2505748 h 3125541"/>
              <a:gd name="connsiteX65" fmla="*/ 1444844 w 3136510"/>
              <a:gd name="connsiteY65" fmla="*/ 2207234 h 3125541"/>
              <a:gd name="connsiteX66" fmla="*/ 1440412 w 3136510"/>
              <a:gd name="connsiteY66" fmla="*/ 2202844 h 3125541"/>
              <a:gd name="connsiteX67" fmla="*/ 1433396 w 3136510"/>
              <a:gd name="connsiteY67" fmla="*/ 2203355 h 3125541"/>
              <a:gd name="connsiteX68" fmla="*/ 1052552 w 3136510"/>
              <a:gd name="connsiteY68" fmla="*/ 2143441 h 3125541"/>
              <a:gd name="connsiteX69" fmla="*/ 1023089 w 3136510"/>
              <a:gd name="connsiteY69" fmla="*/ 2130384 h 3125541"/>
              <a:gd name="connsiteX70" fmla="*/ 248948 w 3136510"/>
              <a:gd name="connsiteY70" fmla="*/ 3125541 h 3125541"/>
              <a:gd name="connsiteX71" fmla="*/ 118064 w 3136510"/>
              <a:gd name="connsiteY71" fmla="*/ 2658066 h 3125541"/>
              <a:gd name="connsiteX0" fmla="*/ 0 w 3136510"/>
              <a:gd name="connsiteY0" fmla="*/ 2540002 h 3125541"/>
              <a:gd name="connsiteX1" fmla="*/ 244547 w 3136510"/>
              <a:gd name="connsiteY1" fmla="*/ 2112134 h 3125541"/>
              <a:gd name="connsiteX2" fmla="*/ 482939 w 3136510"/>
              <a:gd name="connsiteY2" fmla="*/ 1575747 h 3125541"/>
              <a:gd name="connsiteX3" fmla="*/ 490031 w 3136510"/>
              <a:gd name="connsiteY3" fmla="*/ 1522751 h 3125541"/>
              <a:gd name="connsiteX4" fmla="*/ 861955 w 3136510"/>
              <a:gd name="connsiteY4" fmla="*/ 876545 h 3125541"/>
              <a:gd name="connsiteX5" fmla="*/ 1056856 w 3136510"/>
              <a:gd name="connsiteY5" fmla="*/ 710236 h 3125541"/>
              <a:gd name="connsiteX6" fmla="*/ 1107798 w 3136510"/>
              <a:gd name="connsiteY6" fmla="*/ 676629 h 3125541"/>
              <a:gd name="connsiteX7" fmla="*/ 1148677 w 3136510"/>
              <a:gd name="connsiteY7" fmla="*/ 601110 h 3125541"/>
              <a:gd name="connsiteX8" fmla="*/ 1638336 w 3136510"/>
              <a:gd name="connsiteY8" fmla="*/ 83250 h 3125541"/>
              <a:gd name="connsiteX9" fmla="*/ 1721620 w 3136510"/>
              <a:gd name="connsiteY9" fmla="*/ 32349 h 3125541"/>
              <a:gd name="connsiteX10" fmla="*/ 1733811 w 3136510"/>
              <a:gd name="connsiteY10" fmla="*/ 23735 h 3125541"/>
              <a:gd name="connsiteX11" fmla="*/ 1806722 w 3136510"/>
              <a:gd name="connsiteY11" fmla="*/ 725 h 3125541"/>
              <a:gd name="connsiteX12" fmla="*/ 1881726 w 3136510"/>
              <a:gd name="connsiteY12" fmla="*/ 10453 h 3125541"/>
              <a:gd name="connsiteX13" fmla="*/ 1927296 w 3136510"/>
              <a:gd name="connsiteY13" fmla="*/ 35907 h 3125541"/>
              <a:gd name="connsiteX14" fmla="*/ 1952883 w 3136510"/>
              <a:gd name="connsiteY14" fmla="*/ 284363 h 3125541"/>
              <a:gd name="connsiteX15" fmla="*/ 1898990 w 3136510"/>
              <a:gd name="connsiteY15" fmla="*/ 331024 h 3125541"/>
              <a:gd name="connsiteX16" fmla="*/ 1891241 w 3136510"/>
              <a:gd name="connsiteY16" fmla="*/ 334519 h 3125541"/>
              <a:gd name="connsiteX17" fmla="*/ 1829520 w 3136510"/>
              <a:gd name="connsiteY17" fmla="*/ 372240 h 3125541"/>
              <a:gd name="connsiteX18" fmla="*/ 1700738 w 3136510"/>
              <a:gd name="connsiteY18" fmla="*/ 470228 h 3125541"/>
              <a:gd name="connsiteX19" fmla="*/ 1672504 w 3136510"/>
              <a:gd name="connsiteY19" fmla="*/ 496507 h 3125541"/>
              <a:gd name="connsiteX20" fmla="*/ 1681358 w 3136510"/>
              <a:gd name="connsiteY20" fmla="*/ 497259 h 3125541"/>
              <a:gd name="connsiteX21" fmla="*/ 1716510 w 3136510"/>
              <a:gd name="connsiteY21" fmla="*/ 475750 h 3125541"/>
              <a:gd name="connsiteX22" fmla="*/ 2527378 w 3136510"/>
              <a:gd name="connsiteY22" fmla="*/ 280543 h 3125541"/>
              <a:gd name="connsiteX23" fmla="*/ 2665035 w 3136510"/>
              <a:gd name="connsiteY23" fmla="*/ 291152 h 3125541"/>
              <a:gd name="connsiteX24" fmla="*/ 2675516 w 3136510"/>
              <a:gd name="connsiteY24" fmla="*/ 291269 h 3125541"/>
              <a:gd name="connsiteX25" fmla="*/ 2746941 w 3136510"/>
              <a:gd name="connsiteY25" fmla="*/ 314724 h 3125541"/>
              <a:gd name="connsiteX26" fmla="*/ 2812674 w 3136510"/>
              <a:gd name="connsiteY26" fmla="*/ 578943 h 3125541"/>
              <a:gd name="connsiteX27" fmla="*/ 2622411 w 3136510"/>
              <a:gd name="connsiteY27" fmla="*/ 677578 h 3125541"/>
              <a:gd name="connsiteX28" fmla="*/ 2602927 w 3136510"/>
              <a:gd name="connsiteY28" fmla="*/ 673379 h 3125541"/>
              <a:gd name="connsiteX29" fmla="*/ 2514801 w 3136510"/>
              <a:gd name="connsiteY29" fmla="*/ 666586 h 3125541"/>
              <a:gd name="connsiteX30" fmla="*/ 1965368 w 3136510"/>
              <a:gd name="connsiteY30" fmla="*/ 781834 h 3125541"/>
              <a:gd name="connsiteX31" fmla="*/ 1931362 w 3136510"/>
              <a:gd name="connsiteY31" fmla="*/ 799780 h 3125541"/>
              <a:gd name="connsiteX32" fmla="*/ 1983019 w 3136510"/>
              <a:gd name="connsiteY32" fmla="*/ 782664 h 3125541"/>
              <a:gd name="connsiteX33" fmla="*/ 2860203 w 3136510"/>
              <a:gd name="connsiteY33" fmla="*/ 791084 h 3125541"/>
              <a:gd name="connsiteX34" fmla="*/ 2979095 w 3136510"/>
              <a:gd name="connsiteY34" fmla="*/ 832416 h 3125541"/>
              <a:gd name="connsiteX35" fmla="*/ 2988694 w 3136510"/>
              <a:gd name="connsiteY35" fmla="*/ 834683 h 3125541"/>
              <a:gd name="connsiteX36" fmla="*/ 3028026 w 3136510"/>
              <a:gd name="connsiteY36" fmla="*/ 852552 h 3125541"/>
              <a:gd name="connsiteX37" fmla="*/ 3109612 w 3136510"/>
              <a:gd name="connsiteY37" fmla="*/ 1137956 h 3125541"/>
              <a:gd name="connsiteX38" fmla="*/ 2860986 w 3136510"/>
              <a:gd name="connsiteY38" fmla="*/ 1227874 h 3125541"/>
              <a:gd name="connsiteX39" fmla="*/ 2833125 w 3136510"/>
              <a:gd name="connsiteY39" fmla="*/ 1215217 h 3125541"/>
              <a:gd name="connsiteX40" fmla="*/ 2832547 w 3136510"/>
              <a:gd name="connsiteY40" fmla="*/ 1216679 h 3125541"/>
              <a:gd name="connsiteX41" fmla="*/ 2186645 w 3136510"/>
              <a:gd name="connsiteY41" fmla="*/ 1156902 h 3125541"/>
              <a:gd name="connsiteX42" fmla="*/ 2108801 w 3136510"/>
              <a:gd name="connsiteY42" fmla="*/ 1175230 h 3125541"/>
              <a:gd name="connsiteX43" fmla="*/ 2185778 w 3136510"/>
              <a:gd name="connsiteY43" fmla="*/ 1173015 h 3125541"/>
              <a:gd name="connsiteX44" fmla="*/ 2736928 w 3136510"/>
              <a:gd name="connsiteY44" fmla="*/ 1309259 h 3125541"/>
              <a:gd name="connsiteX45" fmla="*/ 2834715 w 3136510"/>
              <a:gd name="connsiteY45" fmla="*/ 1363044 h 3125541"/>
              <a:gd name="connsiteX46" fmla="*/ 2928813 w 3136510"/>
              <a:gd name="connsiteY46" fmla="*/ 1425785 h 3125541"/>
              <a:gd name="connsiteX47" fmla="*/ 2928702 w 3136510"/>
              <a:gd name="connsiteY47" fmla="*/ 1425937 h 3125541"/>
              <a:gd name="connsiteX48" fmla="*/ 2940835 w 3136510"/>
              <a:gd name="connsiteY48" fmla="*/ 1433228 h 3125541"/>
              <a:gd name="connsiteX49" fmla="*/ 3002562 w 3136510"/>
              <a:gd name="connsiteY49" fmla="*/ 1669821 h 3125541"/>
              <a:gd name="connsiteX50" fmla="*/ 2742625 w 3136510"/>
              <a:gd name="connsiteY50" fmla="*/ 1757876 h 3125541"/>
              <a:gd name="connsiteX51" fmla="*/ 2708432 w 3136510"/>
              <a:gd name="connsiteY51" fmla="*/ 1737330 h 3125541"/>
              <a:gd name="connsiteX52" fmla="*/ 2699232 w 3136510"/>
              <a:gd name="connsiteY52" fmla="*/ 1728995 h 3125541"/>
              <a:gd name="connsiteX53" fmla="*/ 2637801 w 3136510"/>
              <a:gd name="connsiteY53" fmla="*/ 1688035 h 3125541"/>
              <a:gd name="connsiteX54" fmla="*/ 1668900 w 3136510"/>
              <a:gd name="connsiteY54" fmla="*/ 1687313 h 3125541"/>
              <a:gd name="connsiteX55" fmla="*/ 1621659 w 3136510"/>
              <a:gd name="connsiteY55" fmla="*/ 1718511 h 3125541"/>
              <a:gd name="connsiteX56" fmla="*/ 1645453 w 3136510"/>
              <a:gd name="connsiteY56" fmla="*/ 1753149 h 3125541"/>
              <a:gd name="connsiteX57" fmla="*/ 2118062 w 3136510"/>
              <a:gd name="connsiteY57" fmla="*/ 2061324 h 3125541"/>
              <a:gd name="connsiteX58" fmla="*/ 2117895 w 3136510"/>
              <a:gd name="connsiteY58" fmla="*/ 2062004 h 3125541"/>
              <a:gd name="connsiteX59" fmla="*/ 2144078 w 3136510"/>
              <a:gd name="connsiteY59" fmla="*/ 2068694 h 3125541"/>
              <a:gd name="connsiteX60" fmla="*/ 2294208 w 3136510"/>
              <a:gd name="connsiteY60" fmla="*/ 2271972 h 3125541"/>
              <a:gd name="connsiteX61" fmla="*/ 2077545 w 3136510"/>
              <a:gd name="connsiteY61" fmla="*/ 2511907 h 3125541"/>
              <a:gd name="connsiteX62" fmla="*/ 2031302 w 3136510"/>
              <a:gd name="connsiteY62" fmla="*/ 2509607 h 3125541"/>
              <a:gd name="connsiteX63" fmla="*/ 2008457 w 3136510"/>
              <a:gd name="connsiteY63" fmla="*/ 2503771 h 3125541"/>
              <a:gd name="connsiteX64" fmla="*/ 2007966 w 3136510"/>
              <a:gd name="connsiteY64" fmla="*/ 2505748 h 3125541"/>
              <a:gd name="connsiteX65" fmla="*/ 1444844 w 3136510"/>
              <a:gd name="connsiteY65" fmla="*/ 2207234 h 3125541"/>
              <a:gd name="connsiteX66" fmla="*/ 1440412 w 3136510"/>
              <a:gd name="connsiteY66" fmla="*/ 2202844 h 3125541"/>
              <a:gd name="connsiteX67" fmla="*/ 1433396 w 3136510"/>
              <a:gd name="connsiteY67" fmla="*/ 2203355 h 3125541"/>
              <a:gd name="connsiteX68" fmla="*/ 1052552 w 3136510"/>
              <a:gd name="connsiteY68" fmla="*/ 2143441 h 3125541"/>
              <a:gd name="connsiteX69" fmla="*/ 1023089 w 3136510"/>
              <a:gd name="connsiteY69" fmla="*/ 2130384 h 3125541"/>
              <a:gd name="connsiteX70" fmla="*/ 248948 w 3136510"/>
              <a:gd name="connsiteY70" fmla="*/ 3125541 h 3125541"/>
              <a:gd name="connsiteX0" fmla="*/ 0 w 2891963"/>
              <a:gd name="connsiteY0" fmla="*/ 2112134 h 3125541"/>
              <a:gd name="connsiteX1" fmla="*/ 238392 w 2891963"/>
              <a:gd name="connsiteY1" fmla="*/ 1575747 h 3125541"/>
              <a:gd name="connsiteX2" fmla="*/ 245484 w 2891963"/>
              <a:gd name="connsiteY2" fmla="*/ 1522751 h 3125541"/>
              <a:gd name="connsiteX3" fmla="*/ 617408 w 2891963"/>
              <a:gd name="connsiteY3" fmla="*/ 876545 h 3125541"/>
              <a:gd name="connsiteX4" fmla="*/ 812309 w 2891963"/>
              <a:gd name="connsiteY4" fmla="*/ 710236 h 3125541"/>
              <a:gd name="connsiteX5" fmla="*/ 863251 w 2891963"/>
              <a:gd name="connsiteY5" fmla="*/ 676629 h 3125541"/>
              <a:gd name="connsiteX6" fmla="*/ 904130 w 2891963"/>
              <a:gd name="connsiteY6" fmla="*/ 601110 h 3125541"/>
              <a:gd name="connsiteX7" fmla="*/ 1393789 w 2891963"/>
              <a:gd name="connsiteY7" fmla="*/ 83250 h 3125541"/>
              <a:gd name="connsiteX8" fmla="*/ 1477073 w 2891963"/>
              <a:gd name="connsiteY8" fmla="*/ 32349 h 3125541"/>
              <a:gd name="connsiteX9" fmla="*/ 1489264 w 2891963"/>
              <a:gd name="connsiteY9" fmla="*/ 23735 h 3125541"/>
              <a:gd name="connsiteX10" fmla="*/ 1562175 w 2891963"/>
              <a:gd name="connsiteY10" fmla="*/ 725 h 3125541"/>
              <a:gd name="connsiteX11" fmla="*/ 1637179 w 2891963"/>
              <a:gd name="connsiteY11" fmla="*/ 10453 h 3125541"/>
              <a:gd name="connsiteX12" fmla="*/ 1682749 w 2891963"/>
              <a:gd name="connsiteY12" fmla="*/ 35907 h 3125541"/>
              <a:gd name="connsiteX13" fmla="*/ 1708336 w 2891963"/>
              <a:gd name="connsiteY13" fmla="*/ 284363 h 3125541"/>
              <a:gd name="connsiteX14" fmla="*/ 1654443 w 2891963"/>
              <a:gd name="connsiteY14" fmla="*/ 331024 h 3125541"/>
              <a:gd name="connsiteX15" fmla="*/ 1646694 w 2891963"/>
              <a:gd name="connsiteY15" fmla="*/ 334519 h 3125541"/>
              <a:gd name="connsiteX16" fmla="*/ 1584973 w 2891963"/>
              <a:gd name="connsiteY16" fmla="*/ 372240 h 3125541"/>
              <a:gd name="connsiteX17" fmla="*/ 1456191 w 2891963"/>
              <a:gd name="connsiteY17" fmla="*/ 470228 h 3125541"/>
              <a:gd name="connsiteX18" fmla="*/ 1427957 w 2891963"/>
              <a:gd name="connsiteY18" fmla="*/ 496507 h 3125541"/>
              <a:gd name="connsiteX19" fmla="*/ 1436811 w 2891963"/>
              <a:gd name="connsiteY19" fmla="*/ 497259 h 3125541"/>
              <a:gd name="connsiteX20" fmla="*/ 1471963 w 2891963"/>
              <a:gd name="connsiteY20" fmla="*/ 475750 h 3125541"/>
              <a:gd name="connsiteX21" fmla="*/ 2282831 w 2891963"/>
              <a:gd name="connsiteY21" fmla="*/ 280543 h 3125541"/>
              <a:gd name="connsiteX22" fmla="*/ 2420488 w 2891963"/>
              <a:gd name="connsiteY22" fmla="*/ 291152 h 3125541"/>
              <a:gd name="connsiteX23" fmla="*/ 2430969 w 2891963"/>
              <a:gd name="connsiteY23" fmla="*/ 291269 h 3125541"/>
              <a:gd name="connsiteX24" fmla="*/ 2502394 w 2891963"/>
              <a:gd name="connsiteY24" fmla="*/ 314724 h 3125541"/>
              <a:gd name="connsiteX25" fmla="*/ 2568127 w 2891963"/>
              <a:gd name="connsiteY25" fmla="*/ 578943 h 3125541"/>
              <a:gd name="connsiteX26" fmla="*/ 2377864 w 2891963"/>
              <a:gd name="connsiteY26" fmla="*/ 677578 h 3125541"/>
              <a:gd name="connsiteX27" fmla="*/ 2358380 w 2891963"/>
              <a:gd name="connsiteY27" fmla="*/ 673379 h 3125541"/>
              <a:gd name="connsiteX28" fmla="*/ 2270254 w 2891963"/>
              <a:gd name="connsiteY28" fmla="*/ 666586 h 3125541"/>
              <a:gd name="connsiteX29" fmla="*/ 1720821 w 2891963"/>
              <a:gd name="connsiteY29" fmla="*/ 781834 h 3125541"/>
              <a:gd name="connsiteX30" fmla="*/ 1686815 w 2891963"/>
              <a:gd name="connsiteY30" fmla="*/ 799780 h 3125541"/>
              <a:gd name="connsiteX31" fmla="*/ 1738472 w 2891963"/>
              <a:gd name="connsiteY31" fmla="*/ 782664 h 3125541"/>
              <a:gd name="connsiteX32" fmla="*/ 2615656 w 2891963"/>
              <a:gd name="connsiteY32" fmla="*/ 791084 h 3125541"/>
              <a:gd name="connsiteX33" fmla="*/ 2734548 w 2891963"/>
              <a:gd name="connsiteY33" fmla="*/ 832416 h 3125541"/>
              <a:gd name="connsiteX34" fmla="*/ 2744147 w 2891963"/>
              <a:gd name="connsiteY34" fmla="*/ 834683 h 3125541"/>
              <a:gd name="connsiteX35" fmla="*/ 2783479 w 2891963"/>
              <a:gd name="connsiteY35" fmla="*/ 852552 h 3125541"/>
              <a:gd name="connsiteX36" fmla="*/ 2865065 w 2891963"/>
              <a:gd name="connsiteY36" fmla="*/ 1137956 h 3125541"/>
              <a:gd name="connsiteX37" fmla="*/ 2616439 w 2891963"/>
              <a:gd name="connsiteY37" fmla="*/ 1227874 h 3125541"/>
              <a:gd name="connsiteX38" fmla="*/ 2588578 w 2891963"/>
              <a:gd name="connsiteY38" fmla="*/ 1215217 h 3125541"/>
              <a:gd name="connsiteX39" fmla="*/ 2588000 w 2891963"/>
              <a:gd name="connsiteY39" fmla="*/ 1216679 h 3125541"/>
              <a:gd name="connsiteX40" fmla="*/ 1942098 w 2891963"/>
              <a:gd name="connsiteY40" fmla="*/ 1156902 h 3125541"/>
              <a:gd name="connsiteX41" fmla="*/ 1864254 w 2891963"/>
              <a:gd name="connsiteY41" fmla="*/ 1175230 h 3125541"/>
              <a:gd name="connsiteX42" fmla="*/ 1941231 w 2891963"/>
              <a:gd name="connsiteY42" fmla="*/ 1173015 h 3125541"/>
              <a:gd name="connsiteX43" fmla="*/ 2492381 w 2891963"/>
              <a:gd name="connsiteY43" fmla="*/ 1309259 h 3125541"/>
              <a:gd name="connsiteX44" fmla="*/ 2590168 w 2891963"/>
              <a:gd name="connsiteY44" fmla="*/ 1363044 h 3125541"/>
              <a:gd name="connsiteX45" fmla="*/ 2684266 w 2891963"/>
              <a:gd name="connsiteY45" fmla="*/ 1425785 h 3125541"/>
              <a:gd name="connsiteX46" fmla="*/ 2684155 w 2891963"/>
              <a:gd name="connsiteY46" fmla="*/ 1425937 h 3125541"/>
              <a:gd name="connsiteX47" fmla="*/ 2696288 w 2891963"/>
              <a:gd name="connsiteY47" fmla="*/ 1433228 h 3125541"/>
              <a:gd name="connsiteX48" fmla="*/ 2758015 w 2891963"/>
              <a:gd name="connsiteY48" fmla="*/ 1669821 h 3125541"/>
              <a:gd name="connsiteX49" fmla="*/ 2498078 w 2891963"/>
              <a:gd name="connsiteY49" fmla="*/ 1757876 h 3125541"/>
              <a:gd name="connsiteX50" fmla="*/ 2463885 w 2891963"/>
              <a:gd name="connsiteY50" fmla="*/ 1737330 h 3125541"/>
              <a:gd name="connsiteX51" fmla="*/ 2454685 w 2891963"/>
              <a:gd name="connsiteY51" fmla="*/ 1728995 h 3125541"/>
              <a:gd name="connsiteX52" fmla="*/ 2393254 w 2891963"/>
              <a:gd name="connsiteY52" fmla="*/ 1688035 h 3125541"/>
              <a:gd name="connsiteX53" fmla="*/ 1424353 w 2891963"/>
              <a:gd name="connsiteY53" fmla="*/ 1687313 h 3125541"/>
              <a:gd name="connsiteX54" fmla="*/ 1377112 w 2891963"/>
              <a:gd name="connsiteY54" fmla="*/ 1718511 h 3125541"/>
              <a:gd name="connsiteX55" fmla="*/ 1400906 w 2891963"/>
              <a:gd name="connsiteY55" fmla="*/ 1753149 h 3125541"/>
              <a:gd name="connsiteX56" fmla="*/ 1873515 w 2891963"/>
              <a:gd name="connsiteY56" fmla="*/ 2061324 h 3125541"/>
              <a:gd name="connsiteX57" fmla="*/ 1873348 w 2891963"/>
              <a:gd name="connsiteY57" fmla="*/ 2062004 h 3125541"/>
              <a:gd name="connsiteX58" fmla="*/ 1899531 w 2891963"/>
              <a:gd name="connsiteY58" fmla="*/ 2068694 h 3125541"/>
              <a:gd name="connsiteX59" fmla="*/ 2049661 w 2891963"/>
              <a:gd name="connsiteY59" fmla="*/ 2271972 h 3125541"/>
              <a:gd name="connsiteX60" fmla="*/ 1832998 w 2891963"/>
              <a:gd name="connsiteY60" fmla="*/ 2511907 h 3125541"/>
              <a:gd name="connsiteX61" fmla="*/ 1786755 w 2891963"/>
              <a:gd name="connsiteY61" fmla="*/ 2509607 h 3125541"/>
              <a:gd name="connsiteX62" fmla="*/ 1763910 w 2891963"/>
              <a:gd name="connsiteY62" fmla="*/ 2503771 h 3125541"/>
              <a:gd name="connsiteX63" fmla="*/ 1763419 w 2891963"/>
              <a:gd name="connsiteY63" fmla="*/ 2505748 h 3125541"/>
              <a:gd name="connsiteX64" fmla="*/ 1200297 w 2891963"/>
              <a:gd name="connsiteY64" fmla="*/ 2207234 h 3125541"/>
              <a:gd name="connsiteX65" fmla="*/ 1195865 w 2891963"/>
              <a:gd name="connsiteY65" fmla="*/ 2202844 h 3125541"/>
              <a:gd name="connsiteX66" fmla="*/ 1188849 w 2891963"/>
              <a:gd name="connsiteY66" fmla="*/ 2203355 h 3125541"/>
              <a:gd name="connsiteX67" fmla="*/ 808005 w 2891963"/>
              <a:gd name="connsiteY67" fmla="*/ 2143441 h 3125541"/>
              <a:gd name="connsiteX68" fmla="*/ 778542 w 2891963"/>
              <a:gd name="connsiteY68" fmla="*/ 2130384 h 3125541"/>
              <a:gd name="connsiteX69" fmla="*/ 4401 w 2891963"/>
              <a:gd name="connsiteY69" fmla="*/ 3125541 h 31255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</a:cxnLst>
            <a:rect l="l" t="t" r="r" b="b"/>
            <a:pathLst>
              <a:path w="2891963" h="3125541">
                <a:moveTo>
                  <a:pt x="0" y="2112134"/>
                </a:moveTo>
                <a:cubicBezTo>
                  <a:pt x="178710" y="1792124"/>
                  <a:pt x="192169" y="1705559"/>
                  <a:pt x="238392" y="1575747"/>
                </a:cubicBezTo>
                <a:lnTo>
                  <a:pt x="245484" y="1522751"/>
                </a:lnTo>
                <a:cubicBezTo>
                  <a:pt x="282729" y="1317997"/>
                  <a:pt x="412462" y="1081491"/>
                  <a:pt x="617408" y="876545"/>
                </a:cubicBezTo>
                <a:cubicBezTo>
                  <a:pt x="680029" y="813923"/>
                  <a:pt x="745599" y="758322"/>
                  <a:pt x="812309" y="710236"/>
                </a:cubicBezTo>
                <a:lnTo>
                  <a:pt x="863251" y="676629"/>
                </a:lnTo>
                <a:lnTo>
                  <a:pt x="904130" y="601110"/>
                </a:lnTo>
                <a:cubicBezTo>
                  <a:pt x="1023802" y="396151"/>
                  <a:pt x="1190046" y="217971"/>
                  <a:pt x="1393789" y="83250"/>
                </a:cubicBezTo>
                <a:lnTo>
                  <a:pt x="1477073" y="32349"/>
                </a:lnTo>
                <a:lnTo>
                  <a:pt x="1489264" y="23735"/>
                </a:lnTo>
                <a:cubicBezTo>
                  <a:pt x="1511959" y="10785"/>
                  <a:pt x="1536893" y="3027"/>
                  <a:pt x="1562175" y="725"/>
                </a:cubicBezTo>
                <a:cubicBezTo>
                  <a:pt x="1587457" y="-1576"/>
                  <a:pt x="1613088" y="1578"/>
                  <a:pt x="1637179" y="10453"/>
                </a:cubicBezTo>
                <a:cubicBezTo>
                  <a:pt x="1653240" y="16368"/>
                  <a:pt x="1668616" y="24828"/>
                  <a:pt x="1682749" y="35907"/>
                </a:cubicBezTo>
                <a:cubicBezTo>
                  <a:pt x="1758127" y="94992"/>
                  <a:pt x="1769583" y="206228"/>
                  <a:pt x="1708336" y="284363"/>
                </a:cubicBezTo>
                <a:cubicBezTo>
                  <a:pt x="1693025" y="303895"/>
                  <a:pt x="1674619" y="319511"/>
                  <a:pt x="1654443" y="331024"/>
                </a:cubicBezTo>
                <a:lnTo>
                  <a:pt x="1646694" y="334519"/>
                </a:lnTo>
                <a:lnTo>
                  <a:pt x="1584973" y="372240"/>
                </a:lnTo>
                <a:cubicBezTo>
                  <a:pt x="1539605" y="402238"/>
                  <a:pt x="1496623" y="435003"/>
                  <a:pt x="1456191" y="470228"/>
                </a:cubicBezTo>
                <a:lnTo>
                  <a:pt x="1427957" y="496507"/>
                </a:lnTo>
                <a:lnTo>
                  <a:pt x="1436811" y="497259"/>
                </a:lnTo>
                <a:lnTo>
                  <a:pt x="1471963" y="475750"/>
                </a:lnTo>
                <a:cubicBezTo>
                  <a:pt x="1714750" y="341488"/>
                  <a:pt x="1993736" y="270951"/>
                  <a:pt x="2282831" y="280543"/>
                </a:cubicBezTo>
                <a:lnTo>
                  <a:pt x="2420488" y="291152"/>
                </a:lnTo>
                <a:lnTo>
                  <a:pt x="2430969" y="291269"/>
                </a:lnTo>
                <a:cubicBezTo>
                  <a:pt x="2455513" y="293989"/>
                  <a:pt x="2479788" y="301673"/>
                  <a:pt x="2502394" y="314724"/>
                </a:cubicBezTo>
                <a:cubicBezTo>
                  <a:pt x="2592807" y="366924"/>
                  <a:pt x="2622239" y="485220"/>
                  <a:pt x="2568127" y="578943"/>
                </a:cubicBezTo>
                <a:cubicBezTo>
                  <a:pt x="2527545" y="649234"/>
                  <a:pt x="2451495" y="685739"/>
                  <a:pt x="2377864" y="677578"/>
                </a:cubicBezTo>
                <a:lnTo>
                  <a:pt x="2358380" y="673379"/>
                </a:lnTo>
                <a:lnTo>
                  <a:pt x="2270254" y="666586"/>
                </a:lnTo>
                <a:cubicBezTo>
                  <a:pt x="2076484" y="660158"/>
                  <a:pt x="1888733" y="701469"/>
                  <a:pt x="1720821" y="781834"/>
                </a:cubicBezTo>
                <a:lnTo>
                  <a:pt x="1686815" y="799780"/>
                </a:lnTo>
                <a:lnTo>
                  <a:pt x="1738472" y="782664"/>
                </a:lnTo>
                <a:cubicBezTo>
                  <a:pt x="2020445" y="703593"/>
                  <a:pt x="2324431" y="703179"/>
                  <a:pt x="2615656" y="791084"/>
                </a:cubicBezTo>
                <a:lnTo>
                  <a:pt x="2734548" y="832416"/>
                </a:lnTo>
                <a:lnTo>
                  <a:pt x="2744147" y="834683"/>
                </a:lnTo>
                <a:cubicBezTo>
                  <a:pt x="2757549" y="839249"/>
                  <a:pt x="2770725" y="845188"/>
                  <a:pt x="2783479" y="852552"/>
                </a:cubicBezTo>
                <a:cubicBezTo>
                  <a:pt x="2885528" y="911470"/>
                  <a:pt x="2922054" y="1039249"/>
                  <a:pt x="2865065" y="1137956"/>
                </a:cubicBezTo>
                <a:cubicBezTo>
                  <a:pt x="2815199" y="1224327"/>
                  <a:pt x="2710259" y="1259819"/>
                  <a:pt x="2616439" y="1227874"/>
                </a:cubicBezTo>
                <a:lnTo>
                  <a:pt x="2588578" y="1215217"/>
                </a:lnTo>
                <a:cubicBezTo>
                  <a:pt x="2588385" y="1215703"/>
                  <a:pt x="2588193" y="1216193"/>
                  <a:pt x="2588000" y="1216679"/>
                </a:cubicBezTo>
                <a:cubicBezTo>
                  <a:pt x="2377211" y="1133491"/>
                  <a:pt x="2153469" y="1115909"/>
                  <a:pt x="1942098" y="1156902"/>
                </a:cubicBezTo>
                <a:lnTo>
                  <a:pt x="1864254" y="1175230"/>
                </a:lnTo>
                <a:lnTo>
                  <a:pt x="1941231" y="1173015"/>
                </a:lnTo>
                <a:cubicBezTo>
                  <a:pt x="2130047" y="1177713"/>
                  <a:pt x="2318367" y="1222962"/>
                  <a:pt x="2492381" y="1309259"/>
                </a:cubicBezTo>
                <a:cubicBezTo>
                  <a:pt x="2525529" y="1325697"/>
                  <a:pt x="2558156" y="1343623"/>
                  <a:pt x="2590168" y="1363044"/>
                </a:cubicBezTo>
                <a:cubicBezTo>
                  <a:pt x="2622179" y="1382463"/>
                  <a:pt x="2653579" y="1403377"/>
                  <a:pt x="2684266" y="1425785"/>
                </a:cubicBezTo>
                <a:lnTo>
                  <a:pt x="2684155" y="1425937"/>
                </a:lnTo>
                <a:lnTo>
                  <a:pt x="2696288" y="1433228"/>
                </a:lnTo>
                <a:cubicBezTo>
                  <a:pt x="2769720" y="1487845"/>
                  <a:pt x="2797645" y="1586412"/>
                  <a:pt x="2758015" y="1669821"/>
                </a:cubicBezTo>
                <a:cubicBezTo>
                  <a:pt x="2712724" y="1765143"/>
                  <a:pt x="2596344" y="1804566"/>
                  <a:pt x="2498078" y="1757876"/>
                </a:cubicBezTo>
                <a:cubicBezTo>
                  <a:pt x="2485794" y="1752039"/>
                  <a:pt x="2474376" y="1745133"/>
                  <a:pt x="2463885" y="1737330"/>
                </a:cubicBezTo>
                <a:lnTo>
                  <a:pt x="2454685" y="1728995"/>
                </a:lnTo>
                <a:lnTo>
                  <a:pt x="2393254" y="1688035"/>
                </a:lnTo>
                <a:cubicBezTo>
                  <a:pt x="2094418" y="1506752"/>
                  <a:pt x="1720307" y="1508374"/>
                  <a:pt x="1424353" y="1687313"/>
                </a:cubicBezTo>
                <a:lnTo>
                  <a:pt x="1377112" y="1718511"/>
                </a:lnTo>
                <a:lnTo>
                  <a:pt x="1400906" y="1753149"/>
                </a:lnTo>
                <a:cubicBezTo>
                  <a:pt x="1518072" y="1904748"/>
                  <a:pt x="1683951" y="2014364"/>
                  <a:pt x="1873515" y="2061324"/>
                </a:cubicBezTo>
                <a:cubicBezTo>
                  <a:pt x="1873459" y="2061551"/>
                  <a:pt x="1873404" y="2061777"/>
                  <a:pt x="1873348" y="2062004"/>
                </a:cubicBezTo>
                <a:lnTo>
                  <a:pt x="1899531" y="2068694"/>
                </a:lnTo>
                <a:cubicBezTo>
                  <a:pt x="1983227" y="2099185"/>
                  <a:pt x="2044848" y="2177401"/>
                  <a:pt x="2049661" y="2271972"/>
                </a:cubicBezTo>
                <a:cubicBezTo>
                  <a:pt x="2056078" y="2398067"/>
                  <a:pt x="1959075" y="2505490"/>
                  <a:pt x="1832998" y="2511907"/>
                </a:cubicBezTo>
                <a:cubicBezTo>
                  <a:pt x="1817237" y="2512708"/>
                  <a:pt x="1801769" y="2511894"/>
                  <a:pt x="1786755" y="2509607"/>
                </a:cubicBezTo>
                <a:lnTo>
                  <a:pt x="1763910" y="2503771"/>
                </a:lnTo>
                <a:cubicBezTo>
                  <a:pt x="1763745" y="2504430"/>
                  <a:pt x="1763583" y="2505090"/>
                  <a:pt x="1763419" y="2505748"/>
                </a:cubicBezTo>
                <a:cubicBezTo>
                  <a:pt x="1551438" y="2453236"/>
                  <a:pt x="1358771" y="2349634"/>
                  <a:pt x="1200297" y="2207234"/>
                </a:cubicBezTo>
                <a:lnTo>
                  <a:pt x="1195865" y="2202844"/>
                </a:lnTo>
                <a:lnTo>
                  <a:pt x="1188849" y="2203355"/>
                </a:lnTo>
                <a:cubicBezTo>
                  <a:pt x="1053814" y="2208296"/>
                  <a:pt x="923883" y="2188458"/>
                  <a:pt x="808005" y="2143441"/>
                </a:cubicBezTo>
                <a:lnTo>
                  <a:pt x="778542" y="2130384"/>
                </a:lnTo>
                <a:cubicBezTo>
                  <a:pt x="693594" y="2228871"/>
                  <a:pt x="121298" y="2986063"/>
                  <a:pt x="4401" y="3125541"/>
                </a:cubicBezTo>
              </a:path>
            </a:pathLst>
          </a:custGeom>
          <a:solidFill>
            <a:srgbClr val="FFCC66"/>
          </a:solidFill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2F3D74E-2103-40DF-2CD9-47DF06682DEF}"/>
              </a:ext>
            </a:extLst>
          </p:cNvPr>
          <p:cNvSpPr txBox="1"/>
          <p:nvPr/>
        </p:nvSpPr>
        <p:spPr>
          <a:xfrm>
            <a:off x="1371600" y="5139190"/>
            <a:ext cx="7162800" cy="88912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ゴミを入れないで下さい</a:t>
            </a:r>
            <a:endParaRPr lang="en-US" altLang="ja-JP" sz="5400" dirty="0">
              <a:ln w="38100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40333864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84C14EE-BB46-2EE8-3542-DDFB79CC2CEA}"/>
              </a:ext>
            </a:extLst>
          </p:cNvPr>
          <p:cNvGrpSpPr/>
          <p:nvPr/>
        </p:nvGrpSpPr>
        <p:grpSpPr>
          <a:xfrm>
            <a:off x="3564666" y="711200"/>
            <a:ext cx="2776668" cy="2717800"/>
            <a:chOff x="7405891" y="368660"/>
            <a:chExt cx="3367251" cy="3295864"/>
          </a:xfrm>
        </p:grpSpPr>
        <p:sp>
          <p:nvSpPr>
            <p:cNvPr id="3" name="四角形: 角を丸くする 2">
              <a:extLst>
                <a:ext uri="{FF2B5EF4-FFF2-40B4-BE49-F238E27FC236}">
                  <a16:creationId xmlns:a16="http://schemas.microsoft.com/office/drawing/2014/main" id="{16D4FACB-1376-CA69-D0C3-58D4F1A3AED2}"/>
                </a:ext>
              </a:extLst>
            </p:cNvPr>
            <p:cNvSpPr/>
            <p:nvPr/>
          </p:nvSpPr>
          <p:spPr bwMode="auto">
            <a:xfrm>
              <a:off x="7500983" y="445033"/>
              <a:ext cx="3177066" cy="3097369"/>
            </a:xfrm>
            <a:prstGeom prst="roundRect">
              <a:avLst>
                <a:gd name="adj" fmla="val 6291"/>
              </a:avLst>
            </a:prstGeom>
            <a:solidFill>
              <a:srgbClr val="CCECFF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8B62E2E2-C509-2ED7-40AC-44CB29A34C4C}"/>
                </a:ext>
              </a:extLst>
            </p:cNvPr>
            <p:cNvSpPr/>
            <p:nvPr/>
          </p:nvSpPr>
          <p:spPr bwMode="auto">
            <a:xfrm rot="5400000">
              <a:off x="7873049" y="422917"/>
              <a:ext cx="1666244" cy="1800824"/>
            </a:xfrm>
            <a:custGeom>
              <a:avLst/>
              <a:gdLst>
                <a:gd name="connsiteX0" fmla="*/ 1562175 w 2891963"/>
                <a:gd name="connsiteY0" fmla="*/ 725 h 2835969"/>
                <a:gd name="connsiteX1" fmla="*/ 1637179 w 2891963"/>
                <a:gd name="connsiteY1" fmla="*/ 10453 h 2835969"/>
                <a:gd name="connsiteX2" fmla="*/ 1682749 w 2891963"/>
                <a:gd name="connsiteY2" fmla="*/ 35907 h 2835969"/>
                <a:gd name="connsiteX3" fmla="*/ 1708336 w 2891963"/>
                <a:gd name="connsiteY3" fmla="*/ 284363 h 2835969"/>
                <a:gd name="connsiteX4" fmla="*/ 1654443 w 2891963"/>
                <a:gd name="connsiteY4" fmla="*/ 331024 h 2835969"/>
                <a:gd name="connsiteX5" fmla="*/ 1646694 w 2891963"/>
                <a:gd name="connsiteY5" fmla="*/ 334519 h 2835969"/>
                <a:gd name="connsiteX6" fmla="*/ 1584973 w 2891963"/>
                <a:gd name="connsiteY6" fmla="*/ 372240 h 2835969"/>
                <a:gd name="connsiteX7" fmla="*/ 1456191 w 2891963"/>
                <a:gd name="connsiteY7" fmla="*/ 470228 h 2835969"/>
                <a:gd name="connsiteX8" fmla="*/ 1427957 w 2891963"/>
                <a:gd name="connsiteY8" fmla="*/ 496507 h 2835969"/>
                <a:gd name="connsiteX9" fmla="*/ 1436811 w 2891963"/>
                <a:gd name="connsiteY9" fmla="*/ 497259 h 2835969"/>
                <a:gd name="connsiteX10" fmla="*/ 1471963 w 2891963"/>
                <a:gd name="connsiteY10" fmla="*/ 475750 h 2835969"/>
                <a:gd name="connsiteX11" fmla="*/ 2282831 w 2891963"/>
                <a:gd name="connsiteY11" fmla="*/ 280543 h 2835969"/>
                <a:gd name="connsiteX12" fmla="*/ 2420488 w 2891963"/>
                <a:gd name="connsiteY12" fmla="*/ 291152 h 2835969"/>
                <a:gd name="connsiteX13" fmla="*/ 2430969 w 2891963"/>
                <a:gd name="connsiteY13" fmla="*/ 291269 h 2835969"/>
                <a:gd name="connsiteX14" fmla="*/ 2502394 w 2891963"/>
                <a:gd name="connsiteY14" fmla="*/ 314724 h 2835969"/>
                <a:gd name="connsiteX15" fmla="*/ 2568127 w 2891963"/>
                <a:gd name="connsiteY15" fmla="*/ 578943 h 2835969"/>
                <a:gd name="connsiteX16" fmla="*/ 2377864 w 2891963"/>
                <a:gd name="connsiteY16" fmla="*/ 677578 h 2835969"/>
                <a:gd name="connsiteX17" fmla="*/ 2358380 w 2891963"/>
                <a:gd name="connsiteY17" fmla="*/ 673379 h 2835969"/>
                <a:gd name="connsiteX18" fmla="*/ 2270254 w 2891963"/>
                <a:gd name="connsiteY18" fmla="*/ 666586 h 2835969"/>
                <a:gd name="connsiteX19" fmla="*/ 1720821 w 2891963"/>
                <a:gd name="connsiteY19" fmla="*/ 781834 h 2835969"/>
                <a:gd name="connsiteX20" fmla="*/ 1686815 w 2891963"/>
                <a:gd name="connsiteY20" fmla="*/ 799780 h 2835969"/>
                <a:gd name="connsiteX21" fmla="*/ 1738472 w 2891963"/>
                <a:gd name="connsiteY21" fmla="*/ 782664 h 2835969"/>
                <a:gd name="connsiteX22" fmla="*/ 2615656 w 2891963"/>
                <a:gd name="connsiteY22" fmla="*/ 791084 h 2835969"/>
                <a:gd name="connsiteX23" fmla="*/ 2734548 w 2891963"/>
                <a:gd name="connsiteY23" fmla="*/ 832416 h 2835969"/>
                <a:gd name="connsiteX24" fmla="*/ 2744147 w 2891963"/>
                <a:gd name="connsiteY24" fmla="*/ 834683 h 2835969"/>
                <a:gd name="connsiteX25" fmla="*/ 2783479 w 2891963"/>
                <a:gd name="connsiteY25" fmla="*/ 852552 h 2835969"/>
                <a:gd name="connsiteX26" fmla="*/ 2865065 w 2891963"/>
                <a:gd name="connsiteY26" fmla="*/ 1137956 h 2835969"/>
                <a:gd name="connsiteX27" fmla="*/ 2616439 w 2891963"/>
                <a:gd name="connsiteY27" fmla="*/ 1227874 h 2835969"/>
                <a:gd name="connsiteX28" fmla="*/ 2588578 w 2891963"/>
                <a:gd name="connsiteY28" fmla="*/ 1215217 h 2835969"/>
                <a:gd name="connsiteX29" fmla="*/ 2588000 w 2891963"/>
                <a:gd name="connsiteY29" fmla="*/ 1216679 h 2835969"/>
                <a:gd name="connsiteX30" fmla="*/ 1942098 w 2891963"/>
                <a:gd name="connsiteY30" fmla="*/ 1156902 h 2835969"/>
                <a:gd name="connsiteX31" fmla="*/ 1864254 w 2891963"/>
                <a:gd name="connsiteY31" fmla="*/ 1175230 h 2835969"/>
                <a:gd name="connsiteX32" fmla="*/ 1941231 w 2891963"/>
                <a:gd name="connsiteY32" fmla="*/ 1173015 h 2835969"/>
                <a:gd name="connsiteX33" fmla="*/ 2492381 w 2891963"/>
                <a:gd name="connsiteY33" fmla="*/ 1309259 h 2835969"/>
                <a:gd name="connsiteX34" fmla="*/ 2590168 w 2891963"/>
                <a:gd name="connsiteY34" fmla="*/ 1363044 h 2835969"/>
                <a:gd name="connsiteX35" fmla="*/ 2684266 w 2891963"/>
                <a:gd name="connsiteY35" fmla="*/ 1425785 h 2835969"/>
                <a:gd name="connsiteX36" fmla="*/ 2684155 w 2891963"/>
                <a:gd name="connsiteY36" fmla="*/ 1425937 h 2835969"/>
                <a:gd name="connsiteX37" fmla="*/ 2696288 w 2891963"/>
                <a:gd name="connsiteY37" fmla="*/ 1433228 h 2835969"/>
                <a:gd name="connsiteX38" fmla="*/ 2758015 w 2891963"/>
                <a:gd name="connsiteY38" fmla="*/ 1669821 h 2835969"/>
                <a:gd name="connsiteX39" fmla="*/ 2498078 w 2891963"/>
                <a:gd name="connsiteY39" fmla="*/ 1757876 h 2835969"/>
                <a:gd name="connsiteX40" fmla="*/ 2463885 w 2891963"/>
                <a:gd name="connsiteY40" fmla="*/ 1737330 h 2835969"/>
                <a:gd name="connsiteX41" fmla="*/ 2454685 w 2891963"/>
                <a:gd name="connsiteY41" fmla="*/ 1728995 h 2835969"/>
                <a:gd name="connsiteX42" fmla="*/ 2393254 w 2891963"/>
                <a:gd name="connsiteY42" fmla="*/ 1688035 h 2835969"/>
                <a:gd name="connsiteX43" fmla="*/ 1424353 w 2891963"/>
                <a:gd name="connsiteY43" fmla="*/ 1687313 h 2835969"/>
                <a:gd name="connsiteX44" fmla="*/ 1377112 w 2891963"/>
                <a:gd name="connsiteY44" fmla="*/ 1718511 h 2835969"/>
                <a:gd name="connsiteX45" fmla="*/ 1400906 w 2891963"/>
                <a:gd name="connsiteY45" fmla="*/ 1753149 h 2835969"/>
                <a:gd name="connsiteX46" fmla="*/ 1873515 w 2891963"/>
                <a:gd name="connsiteY46" fmla="*/ 2061324 h 2835969"/>
                <a:gd name="connsiteX47" fmla="*/ 1873348 w 2891963"/>
                <a:gd name="connsiteY47" fmla="*/ 2062004 h 2835969"/>
                <a:gd name="connsiteX48" fmla="*/ 1899531 w 2891963"/>
                <a:gd name="connsiteY48" fmla="*/ 2068694 h 2835969"/>
                <a:gd name="connsiteX49" fmla="*/ 2049661 w 2891963"/>
                <a:gd name="connsiteY49" fmla="*/ 2271972 h 2835969"/>
                <a:gd name="connsiteX50" fmla="*/ 1832998 w 2891963"/>
                <a:gd name="connsiteY50" fmla="*/ 2511907 h 2835969"/>
                <a:gd name="connsiteX51" fmla="*/ 1786755 w 2891963"/>
                <a:gd name="connsiteY51" fmla="*/ 2509607 h 2835969"/>
                <a:gd name="connsiteX52" fmla="*/ 1763910 w 2891963"/>
                <a:gd name="connsiteY52" fmla="*/ 2503771 h 2835969"/>
                <a:gd name="connsiteX53" fmla="*/ 1763419 w 2891963"/>
                <a:gd name="connsiteY53" fmla="*/ 2505748 h 2835969"/>
                <a:gd name="connsiteX54" fmla="*/ 1200297 w 2891963"/>
                <a:gd name="connsiteY54" fmla="*/ 2207234 h 2835969"/>
                <a:gd name="connsiteX55" fmla="*/ 1195865 w 2891963"/>
                <a:gd name="connsiteY55" fmla="*/ 2202844 h 2835969"/>
                <a:gd name="connsiteX56" fmla="*/ 1188849 w 2891963"/>
                <a:gd name="connsiteY56" fmla="*/ 2203355 h 2835969"/>
                <a:gd name="connsiteX57" fmla="*/ 808005 w 2891963"/>
                <a:gd name="connsiteY57" fmla="*/ 2143441 h 2835969"/>
                <a:gd name="connsiteX58" fmla="*/ 778542 w 2891963"/>
                <a:gd name="connsiteY58" fmla="*/ 2130384 h 2835969"/>
                <a:gd name="connsiteX59" fmla="*/ 363956 w 2891963"/>
                <a:gd name="connsiteY59" fmla="*/ 2819705 h 2835969"/>
                <a:gd name="connsiteX60" fmla="*/ 37777 w 2891963"/>
                <a:gd name="connsiteY60" fmla="*/ 2835969 h 2835969"/>
                <a:gd name="connsiteX61" fmla="*/ 0 w 2891963"/>
                <a:gd name="connsiteY61" fmla="*/ 2112134 h 2835969"/>
                <a:gd name="connsiteX62" fmla="*/ 238392 w 2891963"/>
                <a:gd name="connsiteY62" fmla="*/ 1575747 h 2835969"/>
                <a:gd name="connsiteX63" fmla="*/ 245484 w 2891963"/>
                <a:gd name="connsiteY63" fmla="*/ 1522751 h 2835969"/>
                <a:gd name="connsiteX64" fmla="*/ 617408 w 2891963"/>
                <a:gd name="connsiteY64" fmla="*/ 876545 h 2835969"/>
                <a:gd name="connsiteX65" fmla="*/ 812309 w 2891963"/>
                <a:gd name="connsiteY65" fmla="*/ 710236 h 2835969"/>
                <a:gd name="connsiteX66" fmla="*/ 863251 w 2891963"/>
                <a:gd name="connsiteY66" fmla="*/ 676629 h 2835969"/>
                <a:gd name="connsiteX67" fmla="*/ 904130 w 2891963"/>
                <a:gd name="connsiteY67" fmla="*/ 601110 h 2835969"/>
                <a:gd name="connsiteX68" fmla="*/ 1393789 w 2891963"/>
                <a:gd name="connsiteY68" fmla="*/ 83250 h 2835969"/>
                <a:gd name="connsiteX69" fmla="*/ 1477073 w 2891963"/>
                <a:gd name="connsiteY69" fmla="*/ 32349 h 2835969"/>
                <a:gd name="connsiteX70" fmla="*/ 1489264 w 2891963"/>
                <a:gd name="connsiteY70" fmla="*/ 23735 h 2835969"/>
                <a:gd name="connsiteX71" fmla="*/ 1562175 w 2891963"/>
                <a:gd name="connsiteY71" fmla="*/ 725 h 2835969"/>
                <a:gd name="connsiteX0" fmla="*/ 1562175 w 2891963"/>
                <a:gd name="connsiteY0" fmla="*/ 725 h 3125543"/>
                <a:gd name="connsiteX1" fmla="*/ 1637179 w 2891963"/>
                <a:gd name="connsiteY1" fmla="*/ 10453 h 3125543"/>
                <a:gd name="connsiteX2" fmla="*/ 1682749 w 2891963"/>
                <a:gd name="connsiteY2" fmla="*/ 35907 h 3125543"/>
                <a:gd name="connsiteX3" fmla="*/ 1708336 w 2891963"/>
                <a:gd name="connsiteY3" fmla="*/ 284363 h 3125543"/>
                <a:gd name="connsiteX4" fmla="*/ 1654443 w 2891963"/>
                <a:gd name="connsiteY4" fmla="*/ 331024 h 3125543"/>
                <a:gd name="connsiteX5" fmla="*/ 1646694 w 2891963"/>
                <a:gd name="connsiteY5" fmla="*/ 334519 h 3125543"/>
                <a:gd name="connsiteX6" fmla="*/ 1584973 w 2891963"/>
                <a:gd name="connsiteY6" fmla="*/ 372240 h 3125543"/>
                <a:gd name="connsiteX7" fmla="*/ 1456191 w 2891963"/>
                <a:gd name="connsiteY7" fmla="*/ 470228 h 3125543"/>
                <a:gd name="connsiteX8" fmla="*/ 1427957 w 2891963"/>
                <a:gd name="connsiteY8" fmla="*/ 496507 h 3125543"/>
                <a:gd name="connsiteX9" fmla="*/ 1436811 w 2891963"/>
                <a:gd name="connsiteY9" fmla="*/ 497259 h 3125543"/>
                <a:gd name="connsiteX10" fmla="*/ 1471963 w 2891963"/>
                <a:gd name="connsiteY10" fmla="*/ 475750 h 3125543"/>
                <a:gd name="connsiteX11" fmla="*/ 2282831 w 2891963"/>
                <a:gd name="connsiteY11" fmla="*/ 280543 h 3125543"/>
                <a:gd name="connsiteX12" fmla="*/ 2420488 w 2891963"/>
                <a:gd name="connsiteY12" fmla="*/ 291152 h 3125543"/>
                <a:gd name="connsiteX13" fmla="*/ 2430969 w 2891963"/>
                <a:gd name="connsiteY13" fmla="*/ 291269 h 3125543"/>
                <a:gd name="connsiteX14" fmla="*/ 2502394 w 2891963"/>
                <a:gd name="connsiteY14" fmla="*/ 314724 h 3125543"/>
                <a:gd name="connsiteX15" fmla="*/ 2568127 w 2891963"/>
                <a:gd name="connsiteY15" fmla="*/ 578943 h 3125543"/>
                <a:gd name="connsiteX16" fmla="*/ 2377864 w 2891963"/>
                <a:gd name="connsiteY16" fmla="*/ 677578 h 3125543"/>
                <a:gd name="connsiteX17" fmla="*/ 2358380 w 2891963"/>
                <a:gd name="connsiteY17" fmla="*/ 673379 h 3125543"/>
                <a:gd name="connsiteX18" fmla="*/ 2270254 w 2891963"/>
                <a:gd name="connsiteY18" fmla="*/ 666586 h 3125543"/>
                <a:gd name="connsiteX19" fmla="*/ 1720821 w 2891963"/>
                <a:gd name="connsiteY19" fmla="*/ 781834 h 3125543"/>
                <a:gd name="connsiteX20" fmla="*/ 1686815 w 2891963"/>
                <a:gd name="connsiteY20" fmla="*/ 799780 h 3125543"/>
                <a:gd name="connsiteX21" fmla="*/ 1738472 w 2891963"/>
                <a:gd name="connsiteY21" fmla="*/ 782664 h 3125543"/>
                <a:gd name="connsiteX22" fmla="*/ 2615656 w 2891963"/>
                <a:gd name="connsiteY22" fmla="*/ 791084 h 3125543"/>
                <a:gd name="connsiteX23" fmla="*/ 2734548 w 2891963"/>
                <a:gd name="connsiteY23" fmla="*/ 832416 h 3125543"/>
                <a:gd name="connsiteX24" fmla="*/ 2744147 w 2891963"/>
                <a:gd name="connsiteY24" fmla="*/ 834683 h 3125543"/>
                <a:gd name="connsiteX25" fmla="*/ 2783479 w 2891963"/>
                <a:gd name="connsiteY25" fmla="*/ 852552 h 3125543"/>
                <a:gd name="connsiteX26" fmla="*/ 2865065 w 2891963"/>
                <a:gd name="connsiteY26" fmla="*/ 1137956 h 3125543"/>
                <a:gd name="connsiteX27" fmla="*/ 2616439 w 2891963"/>
                <a:gd name="connsiteY27" fmla="*/ 1227874 h 3125543"/>
                <a:gd name="connsiteX28" fmla="*/ 2588578 w 2891963"/>
                <a:gd name="connsiteY28" fmla="*/ 1215217 h 3125543"/>
                <a:gd name="connsiteX29" fmla="*/ 2588000 w 2891963"/>
                <a:gd name="connsiteY29" fmla="*/ 1216679 h 3125543"/>
                <a:gd name="connsiteX30" fmla="*/ 1942098 w 2891963"/>
                <a:gd name="connsiteY30" fmla="*/ 1156902 h 3125543"/>
                <a:gd name="connsiteX31" fmla="*/ 1864254 w 2891963"/>
                <a:gd name="connsiteY31" fmla="*/ 1175230 h 3125543"/>
                <a:gd name="connsiteX32" fmla="*/ 1941231 w 2891963"/>
                <a:gd name="connsiteY32" fmla="*/ 1173015 h 3125543"/>
                <a:gd name="connsiteX33" fmla="*/ 2492381 w 2891963"/>
                <a:gd name="connsiteY33" fmla="*/ 1309259 h 3125543"/>
                <a:gd name="connsiteX34" fmla="*/ 2590168 w 2891963"/>
                <a:gd name="connsiteY34" fmla="*/ 1363044 h 3125543"/>
                <a:gd name="connsiteX35" fmla="*/ 2684266 w 2891963"/>
                <a:gd name="connsiteY35" fmla="*/ 1425785 h 3125543"/>
                <a:gd name="connsiteX36" fmla="*/ 2684155 w 2891963"/>
                <a:gd name="connsiteY36" fmla="*/ 1425937 h 3125543"/>
                <a:gd name="connsiteX37" fmla="*/ 2696288 w 2891963"/>
                <a:gd name="connsiteY37" fmla="*/ 1433228 h 3125543"/>
                <a:gd name="connsiteX38" fmla="*/ 2758015 w 2891963"/>
                <a:gd name="connsiteY38" fmla="*/ 1669821 h 3125543"/>
                <a:gd name="connsiteX39" fmla="*/ 2498078 w 2891963"/>
                <a:gd name="connsiteY39" fmla="*/ 1757876 h 3125543"/>
                <a:gd name="connsiteX40" fmla="*/ 2463885 w 2891963"/>
                <a:gd name="connsiteY40" fmla="*/ 1737330 h 3125543"/>
                <a:gd name="connsiteX41" fmla="*/ 2454685 w 2891963"/>
                <a:gd name="connsiteY41" fmla="*/ 1728995 h 3125543"/>
                <a:gd name="connsiteX42" fmla="*/ 2393254 w 2891963"/>
                <a:gd name="connsiteY42" fmla="*/ 1688035 h 3125543"/>
                <a:gd name="connsiteX43" fmla="*/ 1424353 w 2891963"/>
                <a:gd name="connsiteY43" fmla="*/ 1687313 h 3125543"/>
                <a:gd name="connsiteX44" fmla="*/ 1377112 w 2891963"/>
                <a:gd name="connsiteY44" fmla="*/ 1718511 h 3125543"/>
                <a:gd name="connsiteX45" fmla="*/ 1400906 w 2891963"/>
                <a:gd name="connsiteY45" fmla="*/ 1753149 h 3125543"/>
                <a:gd name="connsiteX46" fmla="*/ 1873515 w 2891963"/>
                <a:gd name="connsiteY46" fmla="*/ 2061324 h 3125543"/>
                <a:gd name="connsiteX47" fmla="*/ 1873348 w 2891963"/>
                <a:gd name="connsiteY47" fmla="*/ 2062004 h 3125543"/>
                <a:gd name="connsiteX48" fmla="*/ 1899531 w 2891963"/>
                <a:gd name="connsiteY48" fmla="*/ 2068694 h 3125543"/>
                <a:gd name="connsiteX49" fmla="*/ 2049661 w 2891963"/>
                <a:gd name="connsiteY49" fmla="*/ 2271972 h 3125543"/>
                <a:gd name="connsiteX50" fmla="*/ 1832998 w 2891963"/>
                <a:gd name="connsiteY50" fmla="*/ 2511907 h 3125543"/>
                <a:gd name="connsiteX51" fmla="*/ 1786755 w 2891963"/>
                <a:gd name="connsiteY51" fmla="*/ 2509607 h 3125543"/>
                <a:gd name="connsiteX52" fmla="*/ 1763910 w 2891963"/>
                <a:gd name="connsiteY52" fmla="*/ 2503771 h 3125543"/>
                <a:gd name="connsiteX53" fmla="*/ 1763419 w 2891963"/>
                <a:gd name="connsiteY53" fmla="*/ 2505748 h 3125543"/>
                <a:gd name="connsiteX54" fmla="*/ 1200297 w 2891963"/>
                <a:gd name="connsiteY54" fmla="*/ 2207234 h 3125543"/>
                <a:gd name="connsiteX55" fmla="*/ 1195865 w 2891963"/>
                <a:gd name="connsiteY55" fmla="*/ 2202844 h 3125543"/>
                <a:gd name="connsiteX56" fmla="*/ 1188849 w 2891963"/>
                <a:gd name="connsiteY56" fmla="*/ 2203355 h 3125543"/>
                <a:gd name="connsiteX57" fmla="*/ 808005 w 2891963"/>
                <a:gd name="connsiteY57" fmla="*/ 2143441 h 3125543"/>
                <a:gd name="connsiteX58" fmla="*/ 778542 w 2891963"/>
                <a:gd name="connsiteY58" fmla="*/ 2130384 h 3125543"/>
                <a:gd name="connsiteX59" fmla="*/ 37459 w 2891963"/>
                <a:gd name="connsiteY59" fmla="*/ 3125542 h 3125543"/>
                <a:gd name="connsiteX60" fmla="*/ 37777 w 2891963"/>
                <a:gd name="connsiteY60" fmla="*/ 2835969 h 3125543"/>
                <a:gd name="connsiteX61" fmla="*/ 0 w 2891963"/>
                <a:gd name="connsiteY61" fmla="*/ 2112134 h 3125543"/>
                <a:gd name="connsiteX62" fmla="*/ 238392 w 2891963"/>
                <a:gd name="connsiteY62" fmla="*/ 1575747 h 3125543"/>
                <a:gd name="connsiteX63" fmla="*/ 245484 w 2891963"/>
                <a:gd name="connsiteY63" fmla="*/ 1522751 h 3125543"/>
                <a:gd name="connsiteX64" fmla="*/ 617408 w 2891963"/>
                <a:gd name="connsiteY64" fmla="*/ 876545 h 3125543"/>
                <a:gd name="connsiteX65" fmla="*/ 812309 w 2891963"/>
                <a:gd name="connsiteY65" fmla="*/ 710236 h 3125543"/>
                <a:gd name="connsiteX66" fmla="*/ 863251 w 2891963"/>
                <a:gd name="connsiteY66" fmla="*/ 676629 h 3125543"/>
                <a:gd name="connsiteX67" fmla="*/ 904130 w 2891963"/>
                <a:gd name="connsiteY67" fmla="*/ 601110 h 3125543"/>
                <a:gd name="connsiteX68" fmla="*/ 1393789 w 2891963"/>
                <a:gd name="connsiteY68" fmla="*/ 83250 h 3125543"/>
                <a:gd name="connsiteX69" fmla="*/ 1477073 w 2891963"/>
                <a:gd name="connsiteY69" fmla="*/ 32349 h 3125543"/>
                <a:gd name="connsiteX70" fmla="*/ 1489264 w 2891963"/>
                <a:gd name="connsiteY70" fmla="*/ 23735 h 3125543"/>
                <a:gd name="connsiteX71" fmla="*/ 1562175 w 2891963"/>
                <a:gd name="connsiteY71" fmla="*/ 725 h 3125543"/>
                <a:gd name="connsiteX0" fmla="*/ 1562175 w 2891963"/>
                <a:gd name="connsiteY0" fmla="*/ 725 h 3125541"/>
                <a:gd name="connsiteX1" fmla="*/ 1637179 w 2891963"/>
                <a:gd name="connsiteY1" fmla="*/ 10453 h 3125541"/>
                <a:gd name="connsiteX2" fmla="*/ 1682749 w 2891963"/>
                <a:gd name="connsiteY2" fmla="*/ 35907 h 3125541"/>
                <a:gd name="connsiteX3" fmla="*/ 1708336 w 2891963"/>
                <a:gd name="connsiteY3" fmla="*/ 284363 h 3125541"/>
                <a:gd name="connsiteX4" fmla="*/ 1654443 w 2891963"/>
                <a:gd name="connsiteY4" fmla="*/ 331024 h 3125541"/>
                <a:gd name="connsiteX5" fmla="*/ 1646694 w 2891963"/>
                <a:gd name="connsiteY5" fmla="*/ 334519 h 3125541"/>
                <a:gd name="connsiteX6" fmla="*/ 1584973 w 2891963"/>
                <a:gd name="connsiteY6" fmla="*/ 372240 h 3125541"/>
                <a:gd name="connsiteX7" fmla="*/ 1456191 w 2891963"/>
                <a:gd name="connsiteY7" fmla="*/ 470228 h 3125541"/>
                <a:gd name="connsiteX8" fmla="*/ 1427957 w 2891963"/>
                <a:gd name="connsiteY8" fmla="*/ 496507 h 3125541"/>
                <a:gd name="connsiteX9" fmla="*/ 1436811 w 2891963"/>
                <a:gd name="connsiteY9" fmla="*/ 497259 h 3125541"/>
                <a:gd name="connsiteX10" fmla="*/ 1471963 w 2891963"/>
                <a:gd name="connsiteY10" fmla="*/ 475750 h 3125541"/>
                <a:gd name="connsiteX11" fmla="*/ 2282831 w 2891963"/>
                <a:gd name="connsiteY11" fmla="*/ 280543 h 3125541"/>
                <a:gd name="connsiteX12" fmla="*/ 2420488 w 2891963"/>
                <a:gd name="connsiteY12" fmla="*/ 291152 h 3125541"/>
                <a:gd name="connsiteX13" fmla="*/ 2430969 w 2891963"/>
                <a:gd name="connsiteY13" fmla="*/ 291269 h 3125541"/>
                <a:gd name="connsiteX14" fmla="*/ 2502394 w 2891963"/>
                <a:gd name="connsiteY14" fmla="*/ 314724 h 3125541"/>
                <a:gd name="connsiteX15" fmla="*/ 2568127 w 2891963"/>
                <a:gd name="connsiteY15" fmla="*/ 578943 h 3125541"/>
                <a:gd name="connsiteX16" fmla="*/ 2377864 w 2891963"/>
                <a:gd name="connsiteY16" fmla="*/ 677578 h 3125541"/>
                <a:gd name="connsiteX17" fmla="*/ 2358380 w 2891963"/>
                <a:gd name="connsiteY17" fmla="*/ 673379 h 3125541"/>
                <a:gd name="connsiteX18" fmla="*/ 2270254 w 2891963"/>
                <a:gd name="connsiteY18" fmla="*/ 666586 h 3125541"/>
                <a:gd name="connsiteX19" fmla="*/ 1720821 w 2891963"/>
                <a:gd name="connsiteY19" fmla="*/ 781834 h 3125541"/>
                <a:gd name="connsiteX20" fmla="*/ 1686815 w 2891963"/>
                <a:gd name="connsiteY20" fmla="*/ 799780 h 3125541"/>
                <a:gd name="connsiteX21" fmla="*/ 1738472 w 2891963"/>
                <a:gd name="connsiteY21" fmla="*/ 782664 h 3125541"/>
                <a:gd name="connsiteX22" fmla="*/ 2615656 w 2891963"/>
                <a:gd name="connsiteY22" fmla="*/ 791084 h 3125541"/>
                <a:gd name="connsiteX23" fmla="*/ 2734548 w 2891963"/>
                <a:gd name="connsiteY23" fmla="*/ 832416 h 3125541"/>
                <a:gd name="connsiteX24" fmla="*/ 2744147 w 2891963"/>
                <a:gd name="connsiteY24" fmla="*/ 834683 h 3125541"/>
                <a:gd name="connsiteX25" fmla="*/ 2783479 w 2891963"/>
                <a:gd name="connsiteY25" fmla="*/ 852552 h 3125541"/>
                <a:gd name="connsiteX26" fmla="*/ 2865065 w 2891963"/>
                <a:gd name="connsiteY26" fmla="*/ 1137956 h 3125541"/>
                <a:gd name="connsiteX27" fmla="*/ 2616439 w 2891963"/>
                <a:gd name="connsiteY27" fmla="*/ 1227874 h 3125541"/>
                <a:gd name="connsiteX28" fmla="*/ 2588578 w 2891963"/>
                <a:gd name="connsiteY28" fmla="*/ 1215217 h 3125541"/>
                <a:gd name="connsiteX29" fmla="*/ 2588000 w 2891963"/>
                <a:gd name="connsiteY29" fmla="*/ 1216679 h 3125541"/>
                <a:gd name="connsiteX30" fmla="*/ 1942098 w 2891963"/>
                <a:gd name="connsiteY30" fmla="*/ 1156902 h 3125541"/>
                <a:gd name="connsiteX31" fmla="*/ 1864254 w 2891963"/>
                <a:gd name="connsiteY31" fmla="*/ 1175230 h 3125541"/>
                <a:gd name="connsiteX32" fmla="*/ 1941231 w 2891963"/>
                <a:gd name="connsiteY32" fmla="*/ 1173015 h 3125541"/>
                <a:gd name="connsiteX33" fmla="*/ 2492381 w 2891963"/>
                <a:gd name="connsiteY33" fmla="*/ 1309259 h 3125541"/>
                <a:gd name="connsiteX34" fmla="*/ 2590168 w 2891963"/>
                <a:gd name="connsiteY34" fmla="*/ 1363044 h 3125541"/>
                <a:gd name="connsiteX35" fmla="*/ 2684266 w 2891963"/>
                <a:gd name="connsiteY35" fmla="*/ 1425785 h 3125541"/>
                <a:gd name="connsiteX36" fmla="*/ 2684155 w 2891963"/>
                <a:gd name="connsiteY36" fmla="*/ 1425937 h 3125541"/>
                <a:gd name="connsiteX37" fmla="*/ 2696288 w 2891963"/>
                <a:gd name="connsiteY37" fmla="*/ 1433228 h 3125541"/>
                <a:gd name="connsiteX38" fmla="*/ 2758015 w 2891963"/>
                <a:gd name="connsiteY38" fmla="*/ 1669821 h 3125541"/>
                <a:gd name="connsiteX39" fmla="*/ 2498078 w 2891963"/>
                <a:gd name="connsiteY39" fmla="*/ 1757876 h 3125541"/>
                <a:gd name="connsiteX40" fmla="*/ 2463885 w 2891963"/>
                <a:gd name="connsiteY40" fmla="*/ 1737330 h 3125541"/>
                <a:gd name="connsiteX41" fmla="*/ 2454685 w 2891963"/>
                <a:gd name="connsiteY41" fmla="*/ 1728995 h 3125541"/>
                <a:gd name="connsiteX42" fmla="*/ 2393254 w 2891963"/>
                <a:gd name="connsiteY42" fmla="*/ 1688035 h 3125541"/>
                <a:gd name="connsiteX43" fmla="*/ 1424353 w 2891963"/>
                <a:gd name="connsiteY43" fmla="*/ 1687313 h 3125541"/>
                <a:gd name="connsiteX44" fmla="*/ 1377112 w 2891963"/>
                <a:gd name="connsiteY44" fmla="*/ 1718511 h 3125541"/>
                <a:gd name="connsiteX45" fmla="*/ 1400906 w 2891963"/>
                <a:gd name="connsiteY45" fmla="*/ 1753149 h 3125541"/>
                <a:gd name="connsiteX46" fmla="*/ 1873515 w 2891963"/>
                <a:gd name="connsiteY46" fmla="*/ 2061324 h 3125541"/>
                <a:gd name="connsiteX47" fmla="*/ 1873348 w 2891963"/>
                <a:gd name="connsiteY47" fmla="*/ 2062004 h 3125541"/>
                <a:gd name="connsiteX48" fmla="*/ 1899531 w 2891963"/>
                <a:gd name="connsiteY48" fmla="*/ 2068694 h 3125541"/>
                <a:gd name="connsiteX49" fmla="*/ 2049661 w 2891963"/>
                <a:gd name="connsiteY49" fmla="*/ 2271972 h 3125541"/>
                <a:gd name="connsiteX50" fmla="*/ 1832998 w 2891963"/>
                <a:gd name="connsiteY50" fmla="*/ 2511907 h 3125541"/>
                <a:gd name="connsiteX51" fmla="*/ 1786755 w 2891963"/>
                <a:gd name="connsiteY51" fmla="*/ 2509607 h 3125541"/>
                <a:gd name="connsiteX52" fmla="*/ 1763910 w 2891963"/>
                <a:gd name="connsiteY52" fmla="*/ 2503771 h 3125541"/>
                <a:gd name="connsiteX53" fmla="*/ 1763419 w 2891963"/>
                <a:gd name="connsiteY53" fmla="*/ 2505748 h 3125541"/>
                <a:gd name="connsiteX54" fmla="*/ 1200297 w 2891963"/>
                <a:gd name="connsiteY54" fmla="*/ 2207234 h 3125541"/>
                <a:gd name="connsiteX55" fmla="*/ 1195865 w 2891963"/>
                <a:gd name="connsiteY55" fmla="*/ 2202844 h 3125541"/>
                <a:gd name="connsiteX56" fmla="*/ 1188849 w 2891963"/>
                <a:gd name="connsiteY56" fmla="*/ 2203355 h 3125541"/>
                <a:gd name="connsiteX57" fmla="*/ 808005 w 2891963"/>
                <a:gd name="connsiteY57" fmla="*/ 2143441 h 3125541"/>
                <a:gd name="connsiteX58" fmla="*/ 778542 w 2891963"/>
                <a:gd name="connsiteY58" fmla="*/ 2130384 h 3125541"/>
                <a:gd name="connsiteX59" fmla="*/ 37459 w 2891963"/>
                <a:gd name="connsiteY59" fmla="*/ 3125542 h 3125541"/>
                <a:gd name="connsiteX60" fmla="*/ 0 w 2891963"/>
                <a:gd name="connsiteY60" fmla="*/ 2112134 h 3125541"/>
                <a:gd name="connsiteX61" fmla="*/ 238392 w 2891963"/>
                <a:gd name="connsiteY61" fmla="*/ 1575747 h 3125541"/>
                <a:gd name="connsiteX62" fmla="*/ 245484 w 2891963"/>
                <a:gd name="connsiteY62" fmla="*/ 1522751 h 3125541"/>
                <a:gd name="connsiteX63" fmla="*/ 617408 w 2891963"/>
                <a:gd name="connsiteY63" fmla="*/ 876545 h 3125541"/>
                <a:gd name="connsiteX64" fmla="*/ 812309 w 2891963"/>
                <a:gd name="connsiteY64" fmla="*/ 710236 h 3125541"/>
                <a:gd name="connsiteX65" fmla="*/ 863251 w 2891963"/>
                <a:gd name="connsiteY65" fmla="*/ 676629 h 3125541"/>
                <a:gd name="connsiteX66" fmla="*/ 904130 w 2891963"/>
                <a:gd name="connsiteY66" fmla="*/ 601110 h 3125541"/>
                <a:gd name="connsiteX67" fmla="*/ 1393789 w 2891963"/>
                <a:gd name="connsiteY67" fmla="*/ 83250 h 3125541"/>
                <a:gd name="connsiteX68" fmla="*/ 1477073 w 2891963"/>
                <a:gd name="connsiteY68" fmla="*/ 32349 h 3125541"/>
                <a:gd name="connsiteX69" fmla="*/ 1489264 w 2891963"/>
                <a:gd name="connsiteY69" fmla="*/ 23735 h 3125541"/>
                <a:gd name="connsiteX70" fmla="*/ 1562175 w 2891963"/>
                <a:gd name="connsiteY70" fmla="*/ 725 h 3125541"/>
                <a:gd name="connsiteX0" fmla="*/ 1562175 w 2891963"/>
                <a:gd name="connsiteY0" fmla="*/ 725 h 3142074"/>
                <a:gd name="connsiteX1" fmla="*/ 1637179 w 2891963"/>
                <a:gd name="connsiteY1" fmla="*/ 10453 h 3142074"/>
                <a:gd name="connsiteX2" fmla="*/ 1682749 w 2891963"/>
                <a:gd name="connsiteY2" fmla="*/ 35907 h 3142074"/>
                <a:gd name="connsiteX3" fmla="*/ 1708336 w 2891963"/>
                <a:gd name="connsiteY3" fmla="*/ 284363 h 3142074"/>
                <a:gd name="connsiteX4" fmla="*/ 1654443 w 2891963"/>
                <a:gd name="connsiteY4" fmla="*/ 331024 h 3142074"/>
                <a:gd name="connsiteX5" fmla="*/ 1646694 w 2891963"/>
                <a:gd name="connsiteY5" fmla="*/ 334519 h 3142074"/>
                <a:gd name="connsiteX6" fmla="*/ 1584973 w 2891963"/>
                <a:gd name="connsiteY6" fmla="*/ 372240 h 3142074"/>
                <a:gd name="connsiteX7" fmla="*/ 1456191 w 2891963"/>
                <a:gd name="connsiteY7" fmla="*/ 470228 h 3142074"/>
                <a:gd name="connsiteX8" fmla="*/ 1427957 w 2891963"/>
                <a:gd name="connsiteY8" fmla="*/ 496507 h 3142074"/>
                <a:gd name="connsiteX9" fmla="*/ 1436811 w 2891963"/>
                <a:gd name="connsiteY9" fmla="*/ 497259 h 3142074"/>
                <a:gd name="connsiteX10" fmla="*/ 1471963 w 2891963"/>
                <a:gd name="connsiteY10" fmla="*/ 475750 h 3142074"/>
                <a:gd name="connsiteX11" fmla="*/ 2282831 w 2891963"/>
                <a:gd name="connsiteY11" fmla="*/ 280543 h 3142074"/>
                <a:gd name="connsiteX12" fmla="*/ 2420488 w 2891963"/>
                <a:gd name="connsiteY12" fmla="*/ 291152 h 3142074"/>
                <a:gd name="connsiteX13" fmla="*/ 2430969 w 2891963"/>
                <a:gd name="connsiteY13" fmla="*/ 291269 h 3142074"/>
                <a:gd name="connsiteX14" fmla="*/ 2502394 w 2891963"/>
                <a:gd name="connsiteY14" fmla="*/ 314724 h 3142074"/>
                <a:gd name="connsiteX15" fmla="*/ 2568127 w 2891963"/>
                <a:gd name="connsiteY15" fmla="*/ 578943 h 3142074"/>
                <a:gd name="connsiteX16" fmla="*/ 2377864 w 2891963"/>
                <a:gd name="connsiteY16" fmla="*/ 677578 h 3142074"/>
                <a:gd name="connsiteX17" fmla="*/ 2358380 w 2891963"/>
                <a:gd name="connsiteY17" fmla="*/ 673379 h 3142074"/>
                <a:gd name="connsiteX18" fmla="*/ 2270254 w 2891963"/>
                <a:gd name="connsiteY18" fmla="*/ 666586 h 3142074"/>
                <a:gd name="connsiteX19" fmla="*/ 1720821 w 2891963"/>
                <a:gd name="connsiteY19" fmla="*/ 781834 h 3142074"/>
                <a:gd name="connsiteX20" fmla="*/ 1686815 w 2891963"/>
                <a:gd name="connsiteY20" fmla="*/ 799780 h 3142074"/>
                <a:gd name="connsiteX21" fmla="*/ 1738472 w 2891963"/>
                <a:gd name="connsiteY21" fmla="*/ 782664 h 3142074"/>
                <a:gd name="connsiteX22" fmla="*/ 2615656 w 2891963"/>
                <a:gd name="connsiteY22" fmla="*/ 791084 h 3142074"/>
                <a:gd name="connsiteX23" fmla="*/ 2734548 w 2891963"/>
                <a:gd name="connsiteY23" fmla="*/ 832416 h 3142074"/>
                <a:gd name="connsiteX24" fmla="*/ 2744147 w 2891963"/>
                <a:gd name="connsiteY24" fmla="*/ 834683 h 3142074"/>
                <a:gd name="connsiteX25" fmla="*/ 2783479 w 2891963"/>
                <a:gd name="connsiteY25" fmla="*/ 852552 h 3142074"/>
                <a:gd name="connsiteX26" fmla="*/ 2865065 w 2891963"/>
                <a:gd name="connsiteY26" fmla="*/ 1137956 h 3142074"/>
                <a:gd name="connsiteX27" fmla="*/ 2616439 w 2891963"/>
                <a:gd name="connsiteY27" fmla="*/ 1227874 h 3142074"/>
                <a:gd name="connsiteX28" fmla="*/ 2588578 w 2891963"/>
                <a:gd name="connsiteY28" fmla="*/ 1215217 h 3142074"/>
                <a:gd name="connsiteX29" fmla="*/ 2588000 w 2891963"/>
                <a:gd name="connsiteY29" fmla="*/ 1216679 h 3142074"/>
                <a:gd name="connsiteX30" fmla="*/ 1942098 w 2891963"/>
                <a:gd name="connsiteY30" fmla="*/ 1156902 h 3142074"/>
                <a:gd name="connsiteX31" fmla="*/ 1864254 w 2891963"/>
                <a:gd name="connsiteY31" fmla="*/ 1175230 h 3142074"/>
                <a:gd name="connsiteX32" fmla="*/ 1941231 w 2891963"/>
                <a:gd name="connsiteY32" fmla="*/ 1173015 h 3142074"/>
                <a:gd name="connsiteX33" fmla="*/ 2492381 w 2891963"/>
                <a:gd name="connsiteY33" fmla="*/ 1309259 h 3142074"/>
                <a:gd name="connsiteX34" fmla="*/ 2590168 w 2891963"/>
                <a:gd name="connsiteY34" fmla="*/ 1363044 h 3142074"/>
                <a:gd name="connsiteX35" fmla="*/ 2684266 w 2891963"/>
                <a:gd name="connsiteY35" fmla="*/ 1425785 h 3142074"/>
                <a:gd name="connsiteX36" fmla="*/ 2684155 w 2891963"/>
                <a:gd name="connsiteY36" fmla="*/ 1425937 h 3142074"/>
                <a:gd name="connsiteX37" fmla="*/ 2696288 w 2891963"/>
                <a:gd name="connsiteY37" fmla="*/ 1433228 h 3142074"/>
                <a:gd name="connsiteX38" fmla="*/ 2758015 w 2891963"/>
                <a:gd name="connsiteY38" fmla="*/ 1669821 h 3142074"/>
                <a:gd name="connsiteX39" fmla="*/ 2498078 w 2891963"/>
                <a:gd name="connsiteY39" fmla="*/ 1757876 h 3142074"/>
                <a:gd name="connsiteX40" fmla="*/ 2463885 w 2891963"/>
                <a:gd name="connsiteY40" fmla="*/ 1737330 h 3142074"/>
                <a:gd name="connsiteX41" fmla="*/ 2454685 w 2891963"/>
                <a:gd name="connsiteY41" fmla="*/ 1728995 h 3142074"/>
                <a:gd name="connsiteX42" fmla="*/ 2393254 w 2891963"/>
                <a:gd name="connsiteY42" fmla="*/ 1688035 h 3142074"/>
                <a:gd name="connsiteX43" fmla="*/ 1424353 w 2891963"/>
                <a:gd name="connsiteY43" fmla="*/ 1687313 h 3142074"/>
                <a:gd name="connsiteX44" fmla="*/ 1377112 w 2891963"/>
                <a:gd name="connsiteY44" fmla="*/ 1718511 h 3142074"/>
                <a:gd name="connsiteX45" fmla="*/ 1400906 w 2891963"/>
                <a:gd name="connsiteY45" fmla="*/ 1753149 h 3142074"/>
                <a:gd name="connsiteX46" fmla="*/ 1873515 w 2891963"/>
                <a:gd name="connsiteY46" fmla="*/ 2061324 h 3142074"/>
                <a:gd name="connsiteX47" fmla="*/ 1873348 w 2891963"/>
                <a:gd name="connsiteY47" fmla="*/ 2062004 h 3142074"/>
                <a:gd name="connsiteX48" fmla="*/ 1899531 w 2891963"/>
                <a:gd name="connsiteY48" fmla="*/ 2068694 h 3142074"/>
                <a:gd name="connsiteX49" fmla="*/ 2049661 w 2891963"/>
                <a:gd name="connsiteY49" fmla="*/ 2271972 h 3142074"/>
                <a:gd name="connsiteX50" fmla="*/ 1832998 w 2891963"/>
                <a:gd name="connsiteY50" fmla="*/ 2511907 h 3142074"/>
                <a:gd name="connsiteX51" fmla="*/ 1786755 w 2891963"/>
                <a:gd name="connsiteY51" fmla="*/ 2509607 h 3142074"/>
                <a:gd name="connsiteX52" fmla="*/ 1763910 w 2891963"/>
                <a:gd name="connsiteY52" fmla="*/ 2503771 h 3142074"/>
                <a:gd name="connsiteX53" fmla="*/ 1763419 w 2891963"/>
                <a:gd name="connsiteY53" fmla="*/ 2505748 h 3142074"/>
                <a:gd name="connsiteX54" fmla="*/ 1200297 w 2891963"/>
                <a:gd name="connsiteY54" fmla="*/ 2207234 h 3142074"/>
                <a:gd name="connsiteX55" fmla="*/ 1195865 w 2891963"/>
                <a:gd name="connsiteY55" fmla="*/ 2202844 h 3142074"/>
                <a:gd name="connsiteX56" fmla="*/ 1188849 w 2891963"/>
                <a:gd name="connsiteY56" fmla="*/ 2203355 h 3142074"/>
                <a:gd name="connsiteX57" fmla="*/ 808005 w 2891963"/>
                <a:gd name="connsiteY57" fmla="*/ 2143441 h 3142074"/>
                <a:gd name="connsiteX58" fmla="*/ 778542 w 2891963"/>
                <a:gd name="connsiteY58" fmla="*/ 2130384 h 3142074"/>
                <a:gd name="connsiteX59" fmla="*/ 20928 w 2891963"/>
                <a:gd name="connsiteY59" fmla="*/ 3142074 h 3142074"/>
                <a:gd name="connsiteX60" fmla="*/ 0 w 2891963"/>
                <a:gd name="connsiteY60" fmla="*/ 2112134 h 3142074"/>
                <a:gd name="connsiteX61" fmla="*/ 238392 w 2891963"/>
                <a:gd name="connsiteY61" fmla="*/ 1575747 h 3142074"/>
                <a:gd name="connsiteX62" fmla="*/ 245484 w 2891963"/>
                <a:gd name="connsiteY62" fmla="*/ 1522751 h 3142074"/>
                <a:gd name="connsiteX63" fmla="*/ 617408 w 2891963"/>
                <a:gd name="connsiteY63" fmla="*/ 876545 h 3142074"/>
                <a:gd name="connsiteX64" fmla="*/ 812309 w 2891963"/>
                <a:gd name="connsiteY64" fmla="*/ 710236 h 3142074"/>
                <a:gd name="connsiteX65" fmla="*/ 863251 w 2891963"/>
                <a:gd name="connsiteY65" fmla="*/ 676629 h 3142074"/>
                <a:gd name="connsiteX66" fmla="*/ 904130 w 2891963"/>
                <a:gd name="connsiteY66" fmla="*/ 601110 h 3142074"/>
                <a:gd name="connsiteX67" fmla="*/ 1393789 w 2891963"/>
                <a:gd name="connsiteY67" fmla="*/ 83250 h 3142074"/>
                <a:gd name="connsiteX68" fmla="*/ 1477073 w 2891963"/>
                <a:gd name="connsiteY68" fmla="*/ 32349 h 3142074"/>
                <a:gd name="connsiteX69" fmla="*/ 1489264 w 2891963"/>
                <a:gd name="connsiteY69" fmla="*/ 23735 h 3142074"/>
                <a:gd name="connsiteX70" fmla="*/ 1562175 w 2891963"/>
                <a:gd name="connsiteY70" fmla="*/ 725 h 3142074"/>
                <a:gd name="connsiteX0" fmla="*/ 1562175 w 2891963"/>
                <a:gd name="connsiteY0" fmla="*/ 725 h 3125542"/>
                <a:gd name="connsiteX1" fmla="*/ 1637179 w 2891963"/>
                <a:gd name="connsiteY1" fmla="*/ 10453 h 3125542"/>
                <a:gd name="connsiteX2" fmla="*/ 1682749 w 2891963"/>
                <a:gd name="connsiteY2" fmla="*/ 35907 h 3125542"/>
                <a:gd name="connsiteX3" fmla="*/ 1708336 w 2891963"/>
                <a:gd name="connsiteY3" fmla="*/ 284363 h 3125542"/>
                <a:gd name="connsiteX4" fmla="*/ 1654443 w 2891963"/>
                <a:gd name="connsiteY4" fmla="*/ 331024 h 3125542"/>
                <a:gd name="connsiteX5" fmla="*/ 1646694 w 2891963"/>
                <a:gd name="connsiteY5" fmla="*/ 334519 h 3125542"/>
                <a:gd name="connsiteX6" fmla="*/ 1584973 w 2891963"/>
                <a:gd name="connsiteY6" fmla="*/ 372240 h 3125542"/>
                <a:gd name="connsiteX7" fmla="*/ 1456191 w 2891963"/>
                <a:gd name="connsiteY7" fmla="*/ 470228 h 3125542"/>
                <a:gd name="connsiteX8" fmla="*/ 1427957 w 2891963"/>
                <a:gd name="connsiteY8" fmla="*/ 496507 h 3125542"/>
                <a:gd name="connsiteX9" fmla="*/ 1436811 w 2891963"/>
                <a:gd name="connsiteY9" fmla="*/ 497259 h 3125542"/>
                <a:gd name="connsiteX10" fmla="*/ 1471963 w 2891963"/>
                <a:gd name="connsiteY10" fmla="*/ 475750 h 3125542"/>
                <a:gd name="connsiteX11" fmla="*/ 2282831 w 2891963"/>
                <a:gd name="connsiteY11" fmla="*/ 280543 h 3125542"/>
                <a:gd name="connsiteX12" fmla="*/ 2420488 w 2891963"/>
                <a:gd name="connsiteY12" fmla="*/ 291152 h 3125542"/>
                <a:gd name="connsiteX13" fmla="*/ 2430969 w 2891963"/>
                <a:gd name="connsiteY13" fmla="*/ 291269 h 3125542"/>
                <a:gd name="connsiteX14" fmla="*/ 2502394 w 2891963"/>
                <a:gd name="connsiteY14" fmla="*/ 314724 h 3125542"/>
                <a:gd name="connsiteX15" fmla="*/ 2568127 w 2891963"/>
                <a:gd name="connsiteY15" fmla="*/ 578943 h 3125542"/>
                <a:gd name="connsiteX16" fmla="*/ 2377864 w 2891963"/>
                <a:gd name="connsiteY16" fmla="*/ 677578 h 3125542"/>
                <a:gd name="connsiteX17" fmla="*/ 2358380 w 2891963"/>
                <a:gd name="connsiteY17" fmla="*/ 673379 h 3125542"/>
                <a:gd name="connsiteX18" fmla="*/ 2270254 w 2891963"/>
                <a:gd name="connsiteY18" fmla="*/ 666586 h 3125542"/>
                <a:gd name="connsiteX19" fmla="*/ 1720821 w 2891963"/>
                <a:gd name="connsiteY19" fmla="*/ 781834 h 3125542"/>
                <a:gd name="connsiteX20" fmla="*/ 1686815 w 2891963"/>
                <a:gd name="connsiteY20" fmla="*/ 799780 h 3125542"/>
                <a:gd name="connsiteX21" fmla="*/ 1738472 w 2891963"/>
                <a:gd name="connsiteY21" fmla="*/ 782664 h 3125542"/>
                <a:gd name="connsiteX22" fmla="*/ 2615656 w 2891963"/>
                <a:gd name="connsiteY22" fmla="*/ 791084 h 3125542"/>
                <a:gd name="connsiteX23" fmla="*/ 2734548 w 2891963"/>
                <a:gd name="connsiteY23" fmla="*/ 832416 h 3125542"/>
                <a:gd name="connsiteX24" fmla="*/ 2744147 w 2891963"/>
                <a:gd name="connsiteY24" fmla="*/ 834683 h 3125542"/>
                <a:gd name="connsiteX25" fmla="*/ 2783479 w 2891963"/>
                <a:gd name="connsiteY25" fmla="*/ 852552 h 3125542"/>
                <a:gd name="connsiteX26" fmla="*/ 2865065 w 2891963"/>
                <a:gd name="connsiteY26" fmla="*/ 1137956 h 3125542"/>
                <a:gd name="connsiteX27" fmla="*/ 2616439 w 2891963"/>
                <a:gd name="connsiteY27" fmla="*/ 1227874 h 3125542"/>
                <a:gd name="connsiteX28" fmla="*/ 2588578 w 2891963"/>
                <a:gd name="connsiteY28" fmla="*/ 1215217 h 3125542"/>
                <a:gd name="connsiteX29" fmla="*/ 2588000 w 2891963"/>
                <a:gd name="connsiteY29" fmla="*/ 1216679 h 3125542"/>
                <a:gd name="connsiteX30" fmla="*/ 1942098 w 2891963"/>
                <a:gd name="connsiteY30" fmla="*/ 1156902 h 3125542"/>
                <a:gd name="connsiteX31" fmla="*/ 1864254 w 2891963"/>
                <a:gd name="connsiteY31" fmla="*/ 1175230 h 3125542"/>
                <a:gd name="connsiteX32" fmla="*/ 1941231 w 2891963"/>
                <a:gd name="connsiteY32" fmla="*/ 1173015 h 3125542"/>
                <a:gd name="connsiteX33" fmla="*/ 2492381 w 2891963"/>
                <a:gd name="connsiteY33" fmla="*/ 1309259 h 3125542"/>
                <a:gd name="connsiteX34" fmla="*/ 2590168 w 2891963"/>
                <a:gd name="connsiteY34" fmla="*/ 1363044 h 3125542"/>
                <a:gd name="connsiteX35" fmla="*/ 2684266 w 2891963"/>
                <a:gd name="connsiteY35" fmla="*/ 1425785 h 3125542"/>
                <a:gd name="connsiteX36" fmla="*/ 2684155 w 2891963"/>
                <a:gd name="connsiteY36" fmla="*/ 1425937 h 3125542"/>
                <a:gd name="connsiteX37" fmla="*/ 2696288 w 2891963"/>
                <a:gd name="connsiteY37" fmla="*/ 1433228 h 3125542"/>
                <a:gd name="connsiteX38" fmla="*/ 2758015 w 2891963"/>
                <a:gd name="connsiteY38" fmla="*/ 1669821 h 3125542"/>
                <a:gd name="connsiteX39" fmla="*/ 2498078 w 2891963"/>
                <a:gd name="connsiteY39" fmla="*/ 1757876 h 3125542"/>
                <a:gd name="connsiteX40" fmla="*/ 2463885 w 2891963"/>
                <a:gd name="connsiteY40" fmla="*/ 1737330 h 3125542"/>
                <a:gd name="connsiteX41" fmla="*/ 2454685 w 2891963"/>
                <a:gd name="connsiteY41" fmla="*/ 1728995 h 3125542"/>
                <a:gd name="connsiteX42" fmla="*/ 2393254 w 2891963"/>
                <a:gd name="connsiteY42" fmla="*/ 1688035 h 3125542"/>
                <a:gd name="connsiteX43" fmla="*/ 1424353 w 2891963"/>
                <a:gd name="connsiteY43" fmla="*/ 1687313 h 3125542"/>
                <a:gd name="connsiteX44" fmla="*/ 1377112 w 2891963"/>
                <a:gd name="connsiteY44" fmla="*/ 1718511 h 3125542"/>
                <a:gd name="connsiteX45" fmla="*/ 1400906 w 2891963"/>
                <a:gd name="connsiteY45" fmla="*/ 1753149 h 3125542"/>
                <a:gd name="connsiteX46" fmla="*/ 1873515 w 2891963"/>
                <a:gd name="connsiteY46" fmla="*/ 2061324 h 3125542"/>
                <a:gd name="connsiteX47" fmla="*/ 1873348 w 2891963"/>
                <a:gd name="connsiteY47" fmla="*/ 2062004 h 3125542"/>
                <a:gd name="connsiteX48" fmla="*/ 1899531 w 2891963"/>
                <a:gd name="connsiteY48" fmla="*/ 2068694 h 3125542"/>
                <a:gd name="connsiteX49" fmla="*/ 2049661 w 2891963"/>
                <a:gd name="connsiteY49" fmla="*/ 2271972 h 3125542"/>
                <a:gd name="connsiteX50" fmla="*/ 1832998 w 2891963"/>
                <a:gd name="connsiteY50" fmla="*/ 2511907 h 3125542"/>
                <a:gd name="connsiteX51" fmla="*/ 1786755 w 2891963"/>
                <a:gd name="connsiteY51" fmla="*/ 2509607 h 3125542"/>
                <a:gd name="connsiteX52" fmla="*/ 1763910 w 2891963"/>
                <a:gd name="connsiteY52" fmla="*/ 2503771 h 3125542"/>
                <a:gd name="connsiteX53" fmla="*/ 1763419 w 2891963"/>
                <a:gd name="connsiteY53" fmla="*/ 2505748 h 3125542"/>
                <a:gd name="connsiteX54" fmla="*/ 1200297 w 2891963"/>
                <a:gd name="connsiteY54" fmla="*/ 2207234 h 3125542"/>
                <a:gd name="connsiteX55" fmla="*/ 1195865 w 2891963"/>
                <a:gd name="connsiteY55" fmla="*/ 2202844 h 3125542"/>
                <a:gd name="connsiteX56" fmla="*/ 1188849 w 2891963"/>
                <a:gd name="connsiteY56" fmla="*/ 2203355 h 3125542"/>
                <a:gd name="connsiteX57" fmla="*/ 808005 w 2891963"/>
                <a:gd name="connsiteY57" fmla="*/ 2143441 h 3125542"/>
                <a:gd name="connsiteX58" fmla="*/ 778542 w 2891963"/>
                <a:gd name="connsiteY58" fmla="*/ 2130384 h 3125542"/>
                <a:gd name="connsiteX59" fmla="*/ 8529 w 2891963"/>
                <a:gd name="connsiteY59" fmla="*/ 3125542 h 3125542"/>
                <a:gd name="connsiteX60" fmla="*/ 0 w 2891963"/>
                <a:gd name="connsiteY60" fmla="*/ 2112134 h 3125542"/>
                <a:gd name="connsiteX61" fmla="*/ 238392 w 2891963"/>
                <a:gd name="connsiteY61" fmla="*/ 1575747 h 3125542"/>
                <a:gd name="connsiteX62" fmla="*/ 245484 w 2891963"/>
                <a:gd name="connsiteY62" fmla="*/ 1522751 h 3125542"/>
                <a:gd name="connsiteX63" fmla="*/ 617408 w 2891963"/>
                <a:gd name="connsiteY63" fmla="*/ 876545 h 3125542"/>
                <a:gd name="connsiteX64" fmla="*/ 812309 w 2891963"/>
                <a:gd name="connsiteY64" fmla="*/ 710236 h 3125542"/>
                <a:gd name="connsiteX65" fmla="*/ 863251 w 2891963"/>
                <a:gd name="connsiteY65" fmla="*/ 676629 h 3125542"/>
                <a:gd name="connsiteX66" fmla="*/ 904130 w 2891963"/>
                <a:gd name="connsiteY66" fmla="*/ 601110 h 3125542"/>
                <a:gd name="connsiteX67" fmla="*/ 1393789 w 2891963"/>
                <a:gd name="connsiteY67" fmla="*/ 83250 h 3125542"/>
                <a:gd name="connsiteX68" fmla="*/ 1477073 w 2891963"/>
                <a:gd name="connsiteY68" fmla="*/ 32349 h 3125542"/>
                <a:gd name="connsiteX69" fmla="*/ 1489264 w 2891963"/>
                <a:gd name="connsiteY69" fmla="*/ 23735 h 3125542"/>
                <a:gd name="connsiteX70" fmla="*/ 1562175 w 2891963"/>
                <a:gd name="connsiteY70" fmla="*/ 725 h 3125542"/>
                <a:gd name="connsiteX0" fmla="*/ 1562175 w 2891963"/>
                <a:gd name="connsiteY0" fmla="*/ 725 h 3125540"/>
                <a:gd name="connsiteX1" fmla="*/ 1637179 w 2891963"/>
                <a:gd name="connsiteY1" fmla="*/ 10453 h 3125540"/>
                <a:gd name="connsiteX2" fmla="*/ 1682749 w 2891963"/>
                <a:gd name="connsiteY2" fmla="*/ 35907 h 3125540"/>
                <a:gd name="connsiteX3" fmla="*/ 1708336 w 2891963"/>
                <a:gd name="connsiteY3" fmla="*/ 284363 h 3125540"/>
                <a:gd name="connsiteX4" fmla="*/ 1654443 w 2891963"/>
                <a:gd name="connsiteY4" fmla="*/ 331024 h 3125540"/>
                <a:gd name="connsiteX5" fmla="*/ 1646694 w 2891963"/>
                <a:gd name="connsiteY5" fmla="*/ 334519 h 3125540"/>
                <a:gd name="connsiteX6" fmla="*/ 1584973 w 2891963"/>
                <a:gd name="connsiteY6" fmla="*/ 372240 h 3125540"/>
                <a:gd name="connsiteX7" fmla="*/ 1456191 w 2891963"/>
                <a:gd name="connsiteY7" fmla="*/ 470228 h 3125540"/>
                <a:gd name="connsiteX8" fmla="*/ 1427957 w 2891963"/>
                <a:gd name="connsiteY8" fmla="*/ 496507 h 3125540"/>
                <a:gd name="connsiteX9" fmla="*/ 1436811 w 2891963"/>
                <a:gd name="connsiteY9" fmla="*/ 497259 h 3125540"/>
                <a:gd name="connsiteX10" fmla="*/ 1471963 w 2891963"/>
                <a:gd name="connsiteY10" fmla="*/ 475750 h 3125540"/>
                <a:gd name="connsiteX11" fmla="*/ 2282831 w 2891963"/>
                <a:gd name="connsiteY11" fmla="*/ 280543 h 3125540"/>
                <a:gd name="connsiteX12" fmla="*/ 2420488 w 2891963"/>
                <a:gd name="connsiteY12" fmla="*/ 291152 h 3125540"/>
                <a:gd name="connsiteX13" fmla="*/ 2430969 w 2891963"/>
                <a:gd name="connsiteY13" fmla="*/ 291269 h 3125540"/>
                <a:gd name="connsiteX14" fmla="*/ 2502394 w 2891963"/>
                <a:gd name="connsiteY14" fmla="*/ 314724 h 3125540"/>
                <a:gd name="connsiteX15" fmla="*/ 2568127 w 2891963"/>
                <a:gd name="connsiteY15" fmla="*/ 578943 h 3125540"/>
                <a:gd name="connsiteX16" fmla="*/ 2377864 w 2891963"/>
                <a:gd name="connsiteY16" fmla="*/ 677578 h 3125540"/>
                <a:gd name="connsiteX17" fmla="*/ 2358380 w 2891963"/>
                <a:gd name="connsiteY17" fmla="*/ 673379 h 3125540"/>
                <a:gd name="connsiteX18" fmla="*/ 2270254 w 2891963"/>
                <a:gd name="connsiteY18" fmla="*/ 666586 h 3125540"/>
                <a:gd name="connsiteX19" fmla="*/ 1720821 w 2891963"/>
                <a:gd name="connsiteY19" fmla="*/ 781834 h 3125540"/>
                <a:gd name="connsiteX20" fmla="*/ 1686815 w 2891963"/>
                <a:gd name="connsiteY20" fmla="*/ 799780 h 3125540"/>
                <a:gd name="connsiteX21" fmla="*/ 1738472 w 2891963"/>
                <a:gd name="connsiteY21" fmla="*/ 782664 h 3125540"/>
                <a:gd name="connsiteX22" fmla="*/ 2615656 w 2891963"/>
                <a:gd name="connsiteY22" fmla="*/ 791084 h 3125540"/>
                <a:gd name="connsiteX23" fmla="*/ 2734548 w 2891963"/>
                <a:gd name="connsiteY23" fmla="*/ 832416 h 3125540"/>
                <a:gd name="connsiteX24" fmla="*/ 2744147 w 2891963"/>
                <a:gd name="connsiteY24" fmla="*/ 834683 h 3125540"/>
                <a:gd name="connsiteX25" fmla="*/ 2783479 w 2891963"/>
                <a:gd name="connsiteY25" fmla="*/ 852552 h 3125540"/>
                <a:gd name="connsiteX26" fmla="*/ 2865065 w 2891963"/>
                <a:gd name="connsiteY26" fmla="*/ 1137956 h 3125540"/>
                <a:gd name="connsiteX27" fmla="*/ 2616439 w 2891963"/>
                <a:gd name="connsiteY27" fmla="*/ 1227874 h 3125540"/>
                <a:gd name="connsiteX28" fmla="*/ 2588578 w 2891963"/>
                <a:gd name="connsiteY28" fmla="*/ 1215217 h 3125540"/>
                <a:gd name="connsiteX29" fmla="*/ 2588000 w 2891963"/>
                <a:gd name="connsiteY29" fmla="*/ 1216679 h 3125540"/>
                <a:gd name="connsiteX30" fmla="*/ 1942098 w 2891963"/>
                <a:gd name="connsiteY30" fmla="*/ 1156902 h 3125540"/>
                <a:gd name="connsiteX31" fmla="*/ 1864254 w 2891963"/>
                <a:gd name="connsiteY31" fmla="*/ 1175230 h 3125540"/>
                <a:gd name="connsiteX32" fmla="*/ 1941231 w 2891963"/>
                <a:gd name="connsiteY32" fmla="*/ 1173015 h 3125540"/>
                <a:gd name="connsiteX33" fmla="*/ 2492381 w 2891963"/>
                <a:gd name="connsiteY33" fmla="*/ 1309259 h 3125540"/>
                <a:gd name="connsiteX34" fmla="*/ 2590168 w 2891963"/>
                <a:gd name="connsiteY34" fmla="*/ 1363044 h 3125540"/>
                <a:gd name="connsiteX35" fmla="*/ 2684266 w 2891963"/>
                <a:gd name="connsiteY35" fmla="*/ 1425785 h 3125540"/>
                <a:gd name="connsiteX36" fmla="*/ 2684155 w 2891963"/>
                <a:gd name="connsiteY36" fmla="*/ 1425937 h 3125540"/>
                <a:gd name="connsiteX37" fmla="*/ 2696288 w 2891963"/>
                <a:gd name="connsiteY37" fmla="*/ 1433228 h 3125540"/>
                <a:gd name="connsiteX38" fmla="*/ 2758015 w 2891963"/>
                <a:gd name="connsiteY38" fmla="*/ 1669821 h 3125540"/>
                <a:gd name="connsiteX39" fmla="*/ 2498078 w 2891963"/>
                <a:gd name="connsiteY39" fmla="*/ 1757876 h 3125540"/>
                <a:gd name="connsiteX40" fmla="*/ 2463885 w 2891963"/>
                <a:gd name="connsiteY40" fmla="*/ 1737330 h 3125540"/>
                <a:gd name="connsiteX41" fmla="*/ 2454685 w 2891963"/>
                <a:gd name="connsiteY41" fmla="*/ 1728995 h 3125540"/>
                <a:gd name="connsiteX42" fmla="*/ 2393254 w 2891963"/>
                <a:gd name="connsiteY42" fmla="*/ 1688035 h 3125540"/>
                <a:gd name="connsiteX43" fmla="*/ 1424353 w 2891963"/>
                <a:gd name="connsiteY43" fmla="*/ 1687313 h 3125540"/>
                <a:gd name="connsiteX44" fmla="*/ 1377112 w 2891963"/>
                <a:gd name="connsiteY44" fmla="*/ 1718511 h 3125540"/>
                <a:gd name="connsiteX45" fmla="*/ 1400906 w 2891963"/>
                <a:gd name="connsiteY45" fmla="*/ 1753149 h 3125540"/>
                <a:gd name="connsiteX46" fmla="*/ 1873515 w 2891963"/>
                <a:gd name="connsiteY46" fmla="*/ 2061324 h 3125540"/>
                <a:gd name="connsiteX47" fmla="*/ 1873348 w 2891963"/>
                <a:gd name="connsiteY47" fmla="*/ 2062004 h 3125540"/>
                <a:gd name="connsiteX48" fmla="*/ 1899531 w 2891963"/>
                <a:gd name="connsiteY48" fmla="*/ 2068694 h 3125540"/>
                <a:gd name="connsiteX49" fmla="*/ 2049661 w 2891963"/>
                <a:gd name="connsiteY49" fmla="*/ 2271972 h 3125540"/>
                <a:gd name="connsiteX50" fmla="*/ 1832998 w 2891963"/>
                <a:gd name="connsiteY50" fmla="*/ 2511907 h 3125540"/>
                <a:gd name="connsiteX51" fmla="*/ 1786755 w 2891963"/>
                <a:gd name="connsiteY51" fmla="*/ 2509607 h 3125540"/>
                <a:gd name="connsiteX52" fmla="*/ 1763910 w 2891963"/>
                <a:gd name="connsiteY52" fmla="*/ 2503771 h 3125540"/>
                <a:gd name="connsiteX53" fmla="*/ 1763419 w 2891963"/>
                <a:gd name="connsiteY53" fmla="*/ 2505748 h 3125540"/>
                <a:gd name="connsiteX54" fmla="*/ 1200297 w 2891963"/>
                <a:gd name="connsiteY54" fmla="*/ 2207234 h 3125540"/>
                <a:gd name="connsiteX55" fmla="*/ 1195865 w 2891963"/>
                <a:gd name="connsiteY55" fmla="*/ 2202844 h 3125540"/>
                <a:gd name="connsiteX56" fmla="*/ 1188849 w 2891963"/>
                <a:gd name="connsiteY56" fmla="*/ 2203355 h 3125540"/>
                <a:gd name="connsiteX57" fmla="*/ 808005 w 2891963"/>
                <a:gd name="connsiteY57" fmla="*/ 2143441 h 3125540"/>
                <a:gd name="connsiteX58" fmla="*/ 778542 w 2891963"/>
                <a:gd name="connsiteY58" fmla="*/ 2130384 h 3125540"/>
                <a:gd name="connsiteX59" fmla="*/ 4401 w 2891963"/>
                <a:gd name="connsiteY59" fmla="*/ 3125541 h 3125540"/>
                <a:gd name="connsiteX60" fmla="*/ 0 w 2891963"/>
                <a:gd name="connsiteY60" fmla="*/ 2112134 h 3125540"/>
                <a:gd name="connsiteX61" fmla="*/ 238392 w 2891963"/>
                <a:gd name="connsiteY61" fmla="*/ 1575747 h 3125540"/>
                <a:gd name="connsiteX62" fmla="*/ 245484 w 2891963"/>
                <a:gd name="connsiteY62" fmla="*/ 1522751 h 3125540"/>
                <a:gd name="connsiteX63" fmla="*/ 617408 w 2891963"/>
                <a:gd name="connsiteY63" fmla="*/ 876545 h 3125540"/>
                <a:gd name="connsiteX64" fmla="*/ 812309 w 2891963"/>
                <a:gd name="connsiteY64" fmla="*/ 710236 h 3125540"/>
                <a:gd name="connsiteX65" fmla="*/ 863251 w 2891963"/>
                <a:gd name="connsiteY65" fmla="*/ 676629 h 3125540"/>
                <a:gd name="connsiteX66" fmla="*/ 904130 w 2891963"/>
                <a:gd name="connsiteY66" fmla="*/ 601110 h 3125540"/>
                <a:gd name="connsiteX67" fmla="*/ 1393789 w 2891963"/>
                <a:gd name="connsiteY67" fmla="*/ 83250 h 3125540"/>
                <a:gd name="connsiteX68" fmla="*/ 1477073 w 2891963"/>
                <a:gd name="connsiteY68" fmla="*/ 32349 h 3125540"/>
                <a:gd name="connsiteX69" fmla="*/ 1489264 w 2891963"/>
                <a:gd name="connsiteY69" fmla="*/ 23735 h 3125540"/>
                <a:gd name="connsiteX70" fmla="*/ 1562175 w 2891963"/>
                <a:gd name="connsiteY70" fmla="*/ 725 h 312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</a:cxnLst>
              <a:rect l="l" t="t" r="r" b="b"/>
              <a:pathLst>
                <a:path w="2891963" h="3125540">
                  <a:moveTo>
                    <a:pt x="1562175" y="725"/>
                  </a:moveTo>
                  <a:cubicBezTo>
                    <a:pt x="1587457" y="-1576"/>
                    <a:pt x="1613088" y="1578"/>
                    <a:pt x="1637179" y="10453"/>
                  </a:cubicBezTo>
                  <a:cubicBezTo>
                    <a:pt x="1653240" y="16368"/>
                    <a:pt x="1668616" y="24828"/>
                    <a:pt x="1682749" y="35907"/>
                  </a:cubicBezTo>
                  <a:cubicBezTo>
                    <a:pt x="1758127" y="94992"/>
                    <a:pt x="1769583" y="206228"/>
                    <a:pt x="1708336" y="284363"/>
                  </a:cubicBezTo>
                  <a:cubicBezTo>
                    <a:pt x="1693025" y="303895"/>
                    <a:pt x="1674619" y="319511"/>
                    <a:pt x="1654443" y="331024"/>
                  </a:cubicBezTo>
                  <a:lnTo>
                    <a:pt x="1646694" y="334519"/>
                  </a:lnTo>
                  <a:lnTo>
                    <a:pt x="1584973" y="372240"/>
                  </a:lnTo>
                  <a:cubicBezTo>
                    <a:pt x="1539605" y="402238"/>
                    <a:pt x="1496623" y="435003"/>
                    <a:pt x="1456191" y="470228"/>
                  </a:cubicBezTo>
                  <a:lnTo>
                    <a:pt x="1427957" y="496507"/>
                  </a:lnTo>
                  <a:lnTo>
                    <a:pt x="1436811" y="497259"/>
                  </a:lnTo>
                  <a:lnTo>
                    <a:pt x="1471963" y="475750"/>
                  </a:lnTo>
                  <a:cubicBezTo>
                    <a:pt x="1714750" y="341488"/>
                    <a:pt x="1993736" y="270951"/>
                    <a:pt x="2282831" y="280543"/>
                  </a:cubicBezTo>
                  <a:lnTo>
                    <a:pt x="2420488" y="291152"/>
                  </a:lnTo>
                  <a:lnTo>
                    <a:pt x="2430969" y="291269"/>
                  </a:lnTo>
                  <a:cubicBezTo>
                    <a:pt x="2455513" y="293989"/>
                    <a:pt x="2479788" y="301673"/>
                    <a:pt x="2502394" y="314724"/>
                  </a:cubicBezTo>
                  <a:cubicBezTo>
                    <a:pt x="2592807" y="366924"/>
                    <a:pt x="2622239" y="485220"/>
                    <a:pt x="2568127" y="578943"/>
                  </a:cubicBezTo>
                  <a:cubicBezTo>
                    <a:pt x="2527545" y="649234"/>
                    <a:pt x="2451495" y="685739"/>
                    <a:pt x="2377864" y="677578"/>
                  </a:cubicBezTo>
                  <a:lnTo>
                    <a:pt x="2358380" y="673379"/>
                  </a:lnTo>
                  <a:lnTo>
                    <a:pt x="2270254" y="666586"/>
                  </a:lnTo>
                  <a:cubicBezTo>
                    <a:pt x="2076484" y="660158"/>
                    <a:pt x="1888733" y="701469"/>
                    <a:pt x="1720821" y="781834"/>
                  </a:cubicBezTo>
                  <a:lnTo>
                    <a:pt x="1686815" y="799780"/>
                  </a:lnTo>
                  <a:lnTo>
                    <a:pt x="1738472" y="782664"/>
                  </a:lnTo>
                  <a:cubicBezTo>
                    <a:pt x="2020445" y="703593"/>
                    <a:pt x="2324431" y="703179"/>
                    <a:pt x="2615656" y="791084"/>
                  </a:cubicBezTo>
                  <a:lnTo>
                    <a:pt x="2734548" y="832416"/>
                  </a:lnTo>
                  <a:lnTo>
                    <a:pt x="2744147" y="834683"/>
                  </a:lnTo>
                  <a:cubicBezTo>
                    <a:pt x="2757549" y="839249"/>
                    <a:pt x="2770725" y="845188"/>
                    <a:pt x="2783479" y="852552"/>
                  </a:cubicBezTo>
                  <a:cubicBezTo>
                    <a:pt x="2885528" y="911470"/>
                    <a:pt x="2922054" y="1039249"/>
                    <a:pt x="2865065" y="1137956"/>
                  </a:cubicBezTo>
                  <a:cubicBezTo>
                    <a:pt x="2815199" y="1224327"/>
                    <a:pt x="2710259" y="1259819"/>
                    <a:pt x="2616439" y="1227874"/>
                  </a:cubicBezTo>
                  <a:lnTo>
                    <a:pt x="2588578" y="1215217"/>
                  </a:lnTo>
                  <a:cubicBezTo>
                    <a:pt x="2588385" y="1215703"/>
                    <a:pt x="2588193" y="1216193"/>
                    <a:pt x="2588000" y="1216679"/>
                  </a:cubicBezTo>
                  <a:cubicBezTo>
                    <a:pt x="2377211" y="1133491"/>
                    <a:pt x="2153469" y="1115909"/>
                    <a:pt x="1942098" y="1156902"/>
                  </a:cubicBezTo>
                  <a:lnTo>
                    <a:pt x="1864254" y="1175230"/>
                  </a:lnTo>
                  <a:lnTo>
                    <a:pt x="1941231" y="1173015"/>
                  </a:lnTo>
                  <a:cubicBezTo>
                    <a:pt x="2130047" y="1177713"/>
                    <a:pt x="2318367" y="1222962"/>
                    <a:pt x="2492381" y="1309259"/>
                  </a:cubicBezTo>
                  <a:cubicBezTo>
                    <a:pt x="2525529" y="1325697"/>
                    <a:pt x="2558156" y="1343623"/>
                    <a:pt x="2590168" y="1363044"/>
                  </a:cubicBezTo>
                  <a:cubicBezTo>
                    <a:pt x="2622179" y="1382463"/>
                    <a:pt x="2653579" y="1403377"/>
                    <a:pt x="2684266" y="1425785"/>
                  </a:cubicBezTo>
                  <a:lnTo>
                    <a:pt x="2684155" y="1425937"/>
                  </a:lnTo>
                  <a:lnTo>
                    <a:pt x="2696288" y="1433228"/>
                  </a:lnTo>
                  <a:cubicBezTo>
                    <a:pt x="2769720" y="1487845"/>
                    <a:pt x="2797645" y="1586412"/>
                    <a:pt x="2758015" y="1669821"/>
                  </a:cubicBezTo>
                  <a:cubicBezTo>
                    <a:pt x="2712724" y="1765143"/>
                    <a:pt x="2596344" y="1804566"/>
                    <a:pt x="2498078" y="1757876"/>
                  </a:cubicBezTo>
                  <a:cubicBezTo>
                    <a:pt x="2485794" y="1752039"/>
                    <a:pt x="2474376" y="1745133"/>
                    <a:pt x="2463885" y="1737330"/>
                  </a:cubicBezTo>
                  <a:lnTo>
                    <a:pt x="2454685" y="1728995"/>
                  </a:lnTo>
                  <a:lnTo>
                    <a:pt x="2393254" y="1688035"/>
                  </a:lnTo>
                  <a:cubicBezTo>
                    <a:pt x="2094418" y="1506752"/>
                    <a:pt x="1720307" y="1508374"/>
                    <a:pt x="1424353" y="1687313"/>
                  </a:cubicBezTo>
                  <a:lnTo>
                    <a:pt x="1377112" y="1718511"/>
                  </a:lnTo>
                  <a:lnTo>
                    <a:pt x="1400906" y="1753149"/>
                  </a:lnTo>
                  <a:cubicBezTo>
                    <a:pt x="1518072" y="1904748"/>
                    <a:pt x="1683951" y="2014364"/>
                    <a:pt x="1873515" y="2061324"/>
                  </a:cubicBezTo>
                  <a:cubicBezTo>
                    <a:pt x="1873459" y="2061551"/>
                    <a:pt x="1873404" y="2061777"/>
                    <a:pt x="1873348" y="2062004"/>
                  </a:cubicBezTo>
                  <a:lnTo>
                    <a:pt x="1899531" y="2068694"/>
                  </a:lnTo>
                  <a:cubicBezTo>
                    <a:pt x="1983227" y="2099185"/>
                    <a:pt x="2044848" y="2177401"/>
                    <a:pt x="2049661" y="2271972"/>
                  </a:cubicBezTo>
                  <a:cubicBezTo>
                    <a:pt x="2056078" y="2398067"/>
                    <a:pt x="1959075" y="2505490"/>
                    <a:pt x="1832998" y="2511907"/>
                  </a:cubicBezTo>
                  <a:cubicBezTo>
                    <a:pt x="1817237" y="2512708"/>
                    <a:pt x="1801769" y="2511894"/>
                    <a:pt x="1786755" y="2509607"/>
                  </a:cubicBezTo>
                  <a:lnTo>
                    <a:pt x="1763910" y="2503771"/>
                  </a:lnTo>
                  <a:cubicBezTo>
                    <a:pt x="1763745" y="2504430"/>
                    <a:pt x="1763583" y="2505090"/>
                    <a:pt x="1763419" y="2505748"/>
                  </a:cubicBezTo>
                  <a:cubicBezTo>
                    <a:pt x="1551438" y="2453236"/>
                    <a:pt x="1358771" y="2349634"/>
                    <a:pt x="1200297" y="2207234"/>
                  </a:cubicBezTo>
                  <a:lnTo>
                    <a:pt x="1195865" y="2202844"/>
                  </a:lnTo>
                  <a:lnTo>
                    <a:pt x="1188849" y="2203355"/>
                  </a:lnTo>
                  <a:cubicBezTo>
                    <a:pt x="1053814" y="2208296"/>
                    <a:pt x="923883" y="2188458"/>
                    <a:pt x="808005" y="2143441"/>
                  </a:cubicBezTo>
                  <a:lnTo>
                    <a:pt x="778542" y="2130384"/>
                  </a:lnTo>
                  <a:cubicBezTo>
                    <a:pt x="693594" y="2228871"/>
                    <a:pt x="121298" y="2986063"/>
                    <a:pt x="4401" y="3125541"/>
                  </a:cubicBezTo>
                  <a:lnTo>
                    <a:pt x="0" y="2112134"/>
                  </a:lnTo>
                  <a:cubicBezTo>
                    <a:pt x="178710" y="1792124"/>
                    <a:pt x="192169" y="1705559"/>
                    <a:pt x="238392" y="1575747"/>
                  </a:cubicBezTo>
                  <a:lnTo>
                    <a:pt x="245484" y="1522751"/>
                  </a:lnTo>
                  <a:cubicBezTo>
                    <a:pt x="282729" y="1317997"/>
                    <a:pt x="412462" y="1081491"/>
                    <a:pt x="617408" y="876545"/>
                  </a:cubicBezTo>
                  <a:cubicBezTo>
                    <a:pt x="680029" y="813923"/>
                    <a:pt x="745599" y="758322"/>
                    <a:pt x="812309" y="710236"/>
                  </a:cubicBezTo>
                  <a:lnTo>
                    <a:pt x="863251" y="676629"/>
                  </a:lnTo>
                  <a:lnTo>
                    <a:pt x="904130" y="601110"/>
                  </a:lnTo>
                  <a:cubicBezTo>
                    <a:pt x="1023802" y="396151"/>
                    <a:pt x="1190046" y="217971"/>
                    <a:pt x="1393789" y="83250"/>
                  </a:cubicBezTo>
                  <a:lnTo>
                    <a:pt x="1477073" y="32349"/>
                  </a:lnTo>
                  <a:lnTo>
                    <a:pt x="1489264" y="23735"/>
                  </a:lnTo>
                  <a:cubicBezTo>
                    <a:pt x="1511959" y="10785"/>
                    <a:pt x="1536893" y="3027"/>
                    <a:pt x="1562175" y="725"/>
                  </a:cubicBezTo>
                  <a:close/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93342B61-A1EC-4BFC-9598-1D455F860545}"/>
                </a:ext>
              </a:extLst>
            </p:cNvPr>
            <p:cNvSpPr/>
            <p:nvPr/>
          </p:nvSpPr>
          <p:spPr>
            <a:xfrm rot="19911858">
              <a:off x="8759690" y="2256922"/>
              <a:ext cx="622568" cy="379329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33E6D9C3-B948-83B5-5CF8-0FE8C6531071}"/>
                </a:ext>
              </a:extLst>
            </p:cNvPr>
            <p:cNvSpPr/>
            <p:nvPr/>
          </p:nvSpPr>
          <p:spPr>
            <a:xfrm>
              <a:off x="8092129" y="2651749"/>
              <a:ext cx="1994773" cy="916951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EA14080C-FC41-0999-140A-01ECA92150AC}"/>
                </a:ext>
              </a:extLst>
            </p:cNvPr>
            <p:cNvSpPr/>
            <p:nvPr/>
          </p:nvSpPr>
          <p:spPr bwMode="auto">
            <a:xfrm>
              <a:off x="7405891" y="368660"/>
              <a:ext cx="3367251" cy="3295864"/>
            </a:xfrm>
            <a:custGeom>
              <a:avLst/>
              <a:gdLst>
                <a:gd name="connsiteX0" fmla="*/ 323456 w 3367251"/>
                <a:gd name="connsiteY0" fmla="*/ 204013 h 3295864"/>
                <a:gd name="connsiteX1" fmla="*/ 208433 w 3367251"/>
                <a:gd name="connsiteY1" fmla="*/ 319036 h 3295864"/>
                <a:gd name="connsiteX2" fmla="*/ 208433 w 3367251"/>
                <a:gd name="connsiteY2" fmla="*/ 2976828 h 3295864"/>
                <a:gd name="connsiteX3" fmla="*/ 323456 w 3367251"/>
                <a:gd name="connsiteY3" fmla="*/ 3091851 h 3295864"/>
                <a:gd name="connsiteX4" fmla="*/ 3043796 w 3367251"/>
                <a:gd name="connsiteY4" fmla="*/ 3091851 h 3295864"/>
                <a:gd name="connsiteX5" fmla="*/ 3158819 w 3367251"/>
                <a:gd name="connsiteY5" fmla="*/ 2976828 h 3295864"/>
                <a:gd name="connsiteX6" fmla="*/ 3158819 w 3367251"/>
                <a:gd name="connsiteY6" fmla="*/ 319036 h 3295864"/>
                <a:gd name="connsiteX7" fmla="*/ 3043796 w 3367251"/>
                <a:gd name="connsiteY7" fmla="*/ 204013 h 3295864"/>
                <a:gd name="connsiteX8" fmla="*/ 239972 w 3367251"/>
                <a:gd name="connsiteY8" fmla="*/ 0 h 3295864"/>
                <a:gd name="connsiteX9" fmla="*/ 3127279 w 3367251"/>
                <a:gd name="connsiteY9" fmla="*/ 0 h 3295864"/>
                <a:gd name="connsiteX10" fmla="*/ 3367251 w 3367251"/>
                <a:gd name="connsiteY10" fmla="*/ 239972 h 3295864"/>
                <a:gd name="connsiteX11" fmla="*/ 3367251 w 3367251"/>
                <a:gd name="connsiteY11" fmla="*/ 3055892 h 3295864"/>
                <a:gd name="connsiteX12" fmla="*/ 3127279 w 3367251"/>
                <a:gd name="connsiteY12" fmla="*/ 3295864 h 3295864"/>
                <a:gd name="connsiteX13" fmla="*/ 239972 w 3367251"/>
                <a:gd name="connsiteY13" fmla="*/ 3295864 h 3295864"/>
                <a:gd name="connsiteX14" fmla="*/ 0 w 3367251"/>
                <a:gd name="connsiteY14" fmla="*/ 3055892 h 3295864"/>
                <a:gd name="connsiteX15" fmla="*/ 0 w 3367251"/>
                <a:gd name="connsiteY15" fmla="*/ 239972 h 3295864"/>
                <a:gd name="connsiteX16" fmla="*/ 239972 w 3367251"/>
                <a:gd name="connsiteY16" fmla="*/ 0 h 3295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367251" h="3295864">
                  <a:moveTo>
                    <a:pt x="323456" y="204013"/>
                  </a:moveTo>
                  <a:cubicBezTo>
                    <a:pt x="259931" y="204013"/>
                    <a:pt x="208433" y="255511"/>
                    <a:pt x="208433" y="319036"/>
                  </a:cubicBezTo>
                  <a:lnTo>
                    <a:pt x="208433" y="2976828"/>
                  </a:lnTo>
                  <a:cubicBezTo>
                    <a:pt x="208433" y="3040353"/>
                    <a:pt x="259931" y="3091851"/>
                    <a:pt x="323456" y="3091851"/>
                  </a:cubicBezTo>
                  <a:lnTo>
                    <a:pt x="3043796" y="3091851"/>
                  </a:lnTo>
                  <a:cubicBezTo>
                    <a:pt x="3107321" y="3091851"/>
                    <a:pt x="3158819" y="3040353"/>
                    <a:pt x="3158819" y="2976828"/>
                  </a:cubicBezTo>
                  <a:lnTo>
                    <a:pt x="3158819" y="319036"/>
                  </a:lnTo>
                  <a:cubicBezTo>
                    <a:pt x="3158819" y="255511"/>
                    <a:pt x="3107321" y="204013"/>
                    <a:pt x="3043796" y="204013"/>
                  </a:cubicBezTo>
                  <a:close/>
                  <a:moveTo>
                    <a:pt x="239972" y="0"/>
                  </a:moveTo>
                  <a:lnTo>
                    <a:pt x="3127279" y="0"/>
                  </a:lnTo>
                  <a:cubicBezTo>
                    <a:pt x="3259812" y="0"/>
                    <a:pt x="3367251" y="107439"/>
                    <a:pt x="3367251" y="239972"/>
                  </a:cubicBezTo>
                  <a:lnTo>
                    <a:pt x="3367251" y="3055892"/>
                  </a:lnTo>
                  <a:cubicBezTo>
                    <a:pt x="3367251" y="3188425"/>
                    <a:pt x="3259812" y="3295864"/>
                    <a:pt x="3127279" y="3295864"/>
                  </a:cubicBezTo>
                  <a:lnTo>
                    <a:pt x="239972" y="3295864"/>
                  </a:lnTo>
                  <a:cubicBezTo>
                    <a:pt x="107439" y="3295864"/>
                    <a:pt x="0" y="3188425"/>
                    <a:pt x="0" y="3055892"/>
                  </a:cubicBezTo>
                  <a:lnTo>
                    <a:pt x="0" y="239972"/>
                  </a:lnTo>
                  <a:cubicBezTo>
                    <a:pt x="0" y="107439"/>
                    <a:pt x="107439" y="0"/>
                    <a:pt x="239972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195A341B-B507-2235-F906-079178648AC2}"/>
              </a:ext>
            </a:extLst>
          </p:cNvPr>
          <p:cNvSpPr txBox="1"/>
          <p:nvPr/>
        </p:nvSpPr>
        <p:spPr>
          <a:xfrm>
            <a:off x="497503" y="4014064"/>
            <a:ext cx="8910992" cy="224486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回収ボックス</a:t>
            </a:r>
            <a:endParaRPr lang="en-US" altLang="ja-JP" sz="5400" dirty="0">
              <a:ln w="38100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548267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21351F7F-EAB1-B09E-E56D-480CD271C7E8}"/>
              </a:ext>
            </a:extLst>
          </p:cNvPr>
          <p:cNvSpPr/>
          <p:nvPr/>
        </p:nvSpPr>
        <p:spPr>
          <a:xfrm rot="16200000">
            <a:off x="2976053" y="474152"/>
            <a:ext cx="3953894" cy="8153400"/>
          </a:xfrm>
          <a:prstGeom prst="rect">
            <a:avLst/>
          </a:pr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6A26AD0-E989-52BF-6B27-0F6A95DE7854}"/>
              </a:ext>
            </a:extLst>
          </p:cNvPr>
          <p:cNvSpPr txBox="1"/>
          <p:nvPr/>
        </p:nvSpPr>
        <p:spPr>
          <a:xfrm>
            <a:off x="3647855" y="2982287"/>
            <a:ext cx="4886544" cy="219367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リサイクル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ボックス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BA1B572F-0D93-5EC1-6392-E6AEBB598AA1}"/>
              </a:ext>
            </a:extLst>
          </p:cNvPr>
          <p:cNvSpPr/>
          <p:nvPr/>
        </p:nvSpPr>
        <p:spPr bwMode="auto">
          <a:xfrm rot="5400000">
            <a:off x="3513283" y="112469"/>
            <a:ext cx="2239802" cy="2420708"/>
          </a:xfrm>
          <a:custGeom>
            <a:avLst/>
            <a:gdLst>
              <a:gd name="connsiteX0" fmla="*/ 1562175 w 2891963"/>
              <a:gd name="connsiteY0" fmla="*/ 725 h 2835969"/>
              <a:gd name="connsiteX1" fmla="*/ 1637179 w 2891963"/>
              <a:gd name="connsiteY1" fmla="*/ 10453 h 2835969"/>
              <a:gd name="connsiteX2" fmla="*/ 1682749 w 2891963"/>
              <a:gd name="connsiteY2" fmla="*/ 35907 h 2835969"/>
              <a:gd name="connsiteX3" fmla="*/ 1708336 w 2891963"/>
              <a:gd name="connsiteY3" fmla="*/ 284363 h 2835969"/>
              <a:gd name="connsiteX4" fmla="*/ 1654443 w 2891963"/>
              <a:gd name="connsiteY4" fmla="*/ 331024 h 2835969"/>
              <a:gd name="connsiteX5" fmla="*/ 1646694 w 2891963"/>
              <a:gd name="connsiteY5" fmla="*/ 334519 h 2835969"/>
              <a:gd name="connsiteX6" fmla="*/ 1584973 w 2891963"/>
              <a:gd name="connsiteY6" fmla="*/ 372240 h 2835969"/>
              <a:gd name="connsiteX7" fmla="*/ 1456191 w 2891963"/>
              <a:gd name="connsiteY7" fmla="*/ 470228 h 2835969"/>
              <a:gd name="connsiteX8" fmla="*/ 1427957 w 2891963"/>
              <a:gd name="connsiteY8" fmla="*/ 496507 h 2835969"/>
              <a:gd name="connsiteX9" fmla="*/ 1436811 w 2891963"/>
              <a:gd name="connsiteY9" fmla="*/ 497259 h 2835969"/>
              <a:gd name="connsiteX10" fmla="*/ 1471963 w 2891963"/>
              <a:gd name="connsiteY10" fmla="*/ 475750 h 2835969"/>
              <a:gd name="connsiteX11" fmla="*/ 2282831 w 2891963"/>
              <a:gd name="connsiteY11" fmla="*/ 280543 h 2835969"/>
              <a:gd name="connsiteX12" fmla="*/ 2420488 w 2891963"/>
              <a:gd name="connsiteY12" fmla="*/ 291152 h 2835969"/>
              <a:gd name="connsiteX13" fmla="*/ 2430969 w 2891963"/>
              <a:gd name="connsiteY13" fmla="*/ 291269 h 2835969"/>
              <a:gd name="connsiteX14" fmla="*/ 2502394 w 2891963"/>
              <a:gd name="connsiteY14" fmla="*/ 314724 h 2835969"/>
              <a:gd name="connsiteX15" fmla="*/ 2568127 w 2891963"/>
              <a:gd name="connsiteY15" fmla="*/ 578943 h 2835969"/>
              <a:gd name="connsiteX16" fmla="*/ 2377864 w 2891963"/>
              <a:gd name="connsiteY16" fmla="*/ 677578 h 2835969"/>
              <a:gd name="connsiteX17" fmla="*/ 2358380 w 2891963"/>
              <a:gd name="connsiteY17" fmla="*/ 673379 h 2835969"/>
              <a:gd name="connsiteX18" fmla="*/ 2270254 w 2891963"/>
              <a:gd name="connsiteY18" fmla="*/ 666586 h 2835969"/>
              <a:gd name="connsiteX19" fmla="*/ 1720821 w 2891963"/>
              <a:gd name="connsiteY19" fmla="*/ 781834 h 2835969"/>
              <a:gd name="connsiteX20" fmla="*/ 1686815 w 2891963"/>
              <a:gd name="connsiteY20" fmla="*/ 799780 h 2835969"/>
              <a:gd name="connsiteX21" fmla="*/ 1738472 w 2891963"/>
              <a:gd name="connsiteY21" fmla="*/ 782664 h 2835969"/>
              <a:gd name="connsiteX22" fmla="*/ 2615656 w 2891963"/>
              <a:gd name="connsiteY22" fmla="*/ 791084 h 2835969"/>
              <a:gd name="connsiteX23" fmla="*/ 2734548 w 2891963"/>
              <a:gd name="connsiteY23" fmla="*/ 832416 h 2835969"/>
              <a:gd name="connsiteX24" fmla="*/ 2744147 w 2891963"/>
              <a:gd name="connsiteY24" fmla="*/ 834683 h 2835969"/>
              <a:gd name="connsiteX25" fmla="*/ 2783479 w 2891963"/>
              <a:gd name="connsiteY25" fmla="*/ 852552 h 2835969"/>
              <a:gd name="connsiteX26" fmla="*/ 2865065 w 2891963"/>
              <a:gd name="connsiteY26" fmla="*/ 1137956 h 2835969"/>
              <a:gd name="connsiteX27" fmla="*/ 2616439 w 2891963"/>
              <a:gd name="connsiteY27" fmla="*/ 1227874 h 2835969"/>
              <a:gd name="connsiteX28" fmla="*/ 2588578 w 2891963"/>
              <a:gd name="connsiteY28" fmla="*/ 1215217 h 2835969"/>
              <a:gd name="connsiteX29" fmla="*/ 2588000 w 2891963"/>
              <a:gd name="connsiteY29" fmla="*/ 1216679 h 2835969"/>
              <a:gd name="connsiteX30" fmla="*/ 1942098 w 2891963"/>
              <a:gd name="connsiteY30" fmla="*/ 1156902 h 2835969"/>
              <a:gd name="connsiteX31" fmla="*/ 1864254 w 2891963"/>
              <a:gd name="connsiteY31" fmla="*/ 1175230 h 2835969"/>
              <a:gd name="connsiteX32" fmla="*/ 1941231 w 2891963"/>
              <a:gd name="connsiteY32" fmla="*/ 1173015 h 2835969"/>
              <a:gd name="connsiteX33" fmla="*/ 2492381 w 2891963"/>
              <a:gd name="connsiteY33" fmla="*/ 1309259 h 2835969"/>
              <a:gd name="connsiteX34" fmla="*/ 2590168 w 2891963"/>
              <a:gd name="connsiteY34" fmla="*/ 1363044 h 2835969"/>
              <a:gd name="connsiteX35" fmla="*/ 2684266 w 2891963"/>
              <a:gd name="connsiteY35" fmla="*/ 1425785 h 2835969"/>
              <a:gd name="connsiteX36" fmla="*/ 2684155 w 2891963"/>
              <a:gd name="connsiteY36" fmla="*/ 1425937 h 2835969"/>
              <a:gd name="connsiteX37" fmla="*/ 2696288 w 2891963"/>
              <a:gd name="connsiteY37" fmla="*/ 1433228 h 2835969"/>
              <a:gd name="connsiteX38" fmla="*/ 2758015 w 2891963"/>
              <a:gd name="connsiteY38" fmla="*/ 1669821 h 2835969"/>
              <a:gd name="connsiteX39" fmla="*/ 2498078 w 2891963"/>
              <a:gd name="connsiteY39" fmla="*/ 1757876 h 2835969"/>
              <a:gd name="connsiteX40" fmla="*/ 2463885 w 2891963"/>
              <a:gd name="connsiteY40" fmla="*/ 1737330 h 2835969"/>
              <a:gd name="connsiteX41" fmla="*/ 2454685 w 2891963"/>
              <a:gd name="connsiteY41" fmla="*/ 1728995 h 2835969"/>
              <a:gd name="connsiteX42" fmla="*/ 2393254 w 2891963"/>
              <a:gd name="connsiteY42" fmla="*/ 1688035 h 2835969"/>
              <a:gd name="connsiteX43" fmla="*/ 1424353 w 2891963"/>
              <a:gd name="connsiteY43" fmla="*/ 1687313 h 2835969"/>
              <a:gd name="connsiteX44" fmla="*/ 1377112 w 2891963"/>
              <a:gd name="connsiteY44" fmla="*/ 1718511 h 2835969"/>
              <a:gd name="connsiteX45" fmla="*/ 1400906 w 2891963"/>
              <a:gd name="connsiteY45" fmla="*/ 1753149 h 2835969"/>
              <a:gd name="connsiteX46" fmla="*/ 1873515 w 2891963"/>
              <a:gd name="connsiteY46" fmla="*/ 2061324 h 2835969"/>
              <a:gd name="connsiteX47" fmla="*/ 1873348 w 2891963"/>
              <a:gd name="connsiteY47" fmla="*/ 2062004 h 2835969"/>
              <a:gd name="connsiteX48" fmla="*/ 1899531 w 2891963"/>
              <a:gd name="connsiteY48" fmla="*/ 2068694 h 2835969"/>
              <a:gd name="connsiteX49" fmla="*/ 2049661 w 2891963"/>
              <a:gd name="connsiteY49" fmla="*/ 2271972 h 2835969"/>
              <a:gd name="connsiteX50" fmla="*/ 1832998 w 2891963"/>
              <a:gd name="connsiteY50" fmla="*/ 2511907 h 2835969"/>
              <a:gd name="connsiteX51" fmla="*/ 1786755 w 2891963"/>
              <a:gd name="connsiteY51" fmla="*/ 2509607 h 2835969"/>
              <a:gd name="connsiteX52" fmla="*/ 1763910 w 2891963"/>
              <a:gd name="connsiteY52" fmla="*/ 2503771 h 2835969"/>
              <a:gd name="connsiteX53" fmla="*/ 1763419 w 2891963"/>
              <a:gd name="connsiteY53" fmla="*/ 2505748 h 2835969"/>
              <a:gd name="connsiteX54" fmla="*/ 1200297 w 2891963"/>
              <a:gd name="connsiteY54" fmla="*/ 2207234 h 2835969"/>
              <a:gd name="connsiteX55" fmla="*/ 1195865 w 2891963"/>
              <a:gd name="connsiteY55" fmla="*/ 2202844 h 2835969"/>
              <a:gd name="connsiteX56" fmla="*/ 1188849 w 2891963"/>
              <a:gd name="connsiteY56" fmla="*/ 2203355 h 2835969"/>
              <a:gd name="connsiteX57" fmla="*/ 808005 w 2891963"/>
              <a:gd name="connsiteY57" fmla="*/ 2143441 h 2835969"/>
              <a:gd name="connsiteX58" fmla="*/ 778542 w 2891963"/>
              <a:gd name="connsiteY58" fmla="*/ 2130384 h 2835969"/>
              <a:gd name="connsiteX59" fmla="*/ 363956 w 2891963"/>
              <a:gd name="connsiteY59" fmla="*/ 2819705 h 2835969"/>
              <a:gd name="connsiteX60" fmla="*/ 37777 w 2891963"/>
              <a:gd name="connsiteY60" fmla="*/ 2835969 h 2835969"/>
              <a:gd name="connsiteX61" fmla="*/ 0 w 2891963"/>
              <a:gd name="connsiteY61" fmla="*/ 2112134 h 2835969"/>
              <a:gd name="connsiteX62" fmla="*/ 238392 w 2891963"/>
              <a:gd name="connsiteY62" fmla="*/ 1575747 h 2835969"/>
              <a:gd name="connsiteX63" fmla="*/ 245484 w 2891963"/>
              <a:gd name="connsiteY63" fmla="*/ 1522751 h 2835969"/>
              <a:gd name="connsiteX64" fmla="*/ 617408 w 2891963"/>
              <a:gd name="connsiteY64" fmla="*/ 876545 h 2835969"/>
              <a:gd name="connsiteX65" fmla="*/ 812309 w 2891963"/>
              <a:gd name="connsiteY65" fmla="*/ 710236 h 2835969"/>
              <a:gd name="connsiteX66" fmla="*/ 863251 w 2891963"/>
              <a:gd name="connsiteY66" fmla="*/ 676629 h 2835969"/>
              <a:gd name="connsiteX67" fmla="*/ 904130 w 2891963"/>
              <a:gd name="connsiteY67" fmla="*/ 601110 h 2835969"/>
              <a:gd name="connsiteX68" fmla="*/ 1393789 w 2891963"/>
              <a:gd name="connsiteY68" fmla="*/ 83250 h 2835969"/>
              <a:gd name="connsiteX69" fmla="*/ 1477073 w 2891963"/>
              <a:gd name="connsiteY69" fmla="*/ 32349 h 2835969"/>
              <a:gd name="connsiteX70" fmla="*/ 1489264 w 2891963"/>
              <a:gd name="connsiteY70" fmla="*/ 23735 h 2835969"/>
              <a:gd name="connsiteX71" fmla="*/ 1562175 w 2891963"/>
              <a:gd name="connsiteY71" fmla="*/ 725 h 2835969"/>
              <a:gd name="connsiteX0" fmla="*/ 1562175 w 2891963"/>
              <a:gd name="connsiteY0" fmla="*/ 725 h 3125543"/>
              <a:gd name="connsiteX1" fmla="*/ 1637179 w 2891963"/>
              <a:gd name="connsiteY1" fmla="*/ 10453 h 3125543"/>
              <a:gd name="connsiteX2" fmla="*/ 1682749 w 2891963"/>
              <a:gd name="connsiteY2" fmla="*/ 35907 h 3125543"/>
              <a:gd name="connsiteX3" fmla="*/ 1708336 w 2891963"/>
              <a:gd name="connsiteY3" fmla="*/ 284363 h 3125543"/>
              <a:gd name="connsiteX4" fmla="*/ 1654443 w 2891963"/>
              <a:gd name="connsiteY4" fmla="*/ 331024 h 3125543"/>
              <a:gd name="connsiteX5" fmla="*/ 1646694 w 2891963"/>
              <a:gd name="connsiteY5" fmla="*/ 334519 h 3125543"/>
              <a:gd name="connsiteX6" fmla="*/ 1584973 w 2891963"/>
              <a:gd name="connsiteY6" fmla="*/ 372240 h 3125543"/>
              <a:gd name="connsiteX7" fmla="*/ 1456191 w 2891963"/>
              <a:gd name="connsiteY7" fmla="*/ 470228 h 3125543"/>
              <a:gd name="connsiteX8" fmla="*/ 1427957 w 2891963"/>
              <a:gd name="connsiteY8" fmla="*/ 496507 h 3125543"/>
              <a:gd name="connsiteX9" fmla="*/ 1436811 w 2891963"/>
              <a:gd name="connsiteY9" fmla="*/ 497259 h 3125543"/>
              <a:gd name="connsiteX10" fmla="*/ 1471963 w 2891963"/>
              <a:gd name="connsiteY10" fmla="*/ 475750 h 3125543"/>
              <a:gd name="connsiteX11" fmla="*/ 2282831 w 2891963"/>
              <a:gd name="connsiteY11" fmla="*/ 280543 h 3125543"/>
              <a:gd name="connsiteX12" fmla="*/ 2420488 w 2891963"/>
              <a:gd name="connsiteY12" fmla="*/ 291152 h 3125543"/>
              <a:gd name="connsiteX13" fmla="*/ 2430969 w 2891963"/>
              <a:gd name="connsiteY13" fmla="*/ 291269 h 3125543"/>
              <a:gd name="connsiteX14" fmla="*/ 2502394 w 2891963"/>
              <a:gd name="connsiteY14" fmla="*/ 314724 h 3125543"/>
              <a:gd name="connsiteX15" fmla="*/ 2568127 w 2891963"/>
              <a:gd name="connsiteY15" fmla="*/ 578943 h 3125543"/>
              <a:gd name="connsiteX16" fmla="*/ 2377864 w 2891963"/>
              <a:gd name="connsiteY16" fmla="*/ 677578 h 3125543"/>
              <a:gd name="connsiteX17" fmla="*/ 2358380 w 2891963"/>
              <a:gd name="connsiteY17" fmla="*/ 673379 h 3125543"/>
              <a:gd name="connsiteX18" fmla="*/ 2270254 w 2891963"/>
              <a:gd name="connsiteY18" fmla="*/ 666586 h 3125543"/>
              <a:gd name="connsiteX19" fmla="*/ 1720821 w 2891963"/>
              <a:gd name="connsiteY19" fmla="*/ 781834 h 3125543"/>
              <a:gd name="connsiteX20" fmla="*/ 1686815 w 2891963"/>
              <a:gd name="connsiteY20" fmla="*/ 799780 h 3125543"/>
              <a:gd name="connsiteX21" fmla="*/ 1738472 w 2891963"/>
              <a:gd name="connsiteY21" fmla="*/ 782664 h 3125543"/>
              <a:gd name="connsiteX22" fmla="*/ 2615656 w 2891963"/>
              <a:gd name="connsiteY22" fmla="*/ 791084 h 3125543"/>
              <a:gd name="connsiteX23" fmla="*/ 2734548 w 2891963"/>
              <a:gd name="connsiteY23" fmla="*/ 832416 h 3125543"/>
              <a:gd name="connsiteX24" fmla="*/ 2744147 w 2891963"/>
              <a:gd name="connsiteY24" fmla="*/ 834683 h 3125543"/>
              <a:gd name="connsiteX25" fmla="*/ 2783479 w 2891963"/>
              <a:gd name="connsiteY25" fmla="*/ 852552 h 3125543"/>
              <a:gd name="connsiteX26" fmla="*/ 2865065 w 2891963"/>
              <a:gd name="connsiteY26" fmla="*/ 1137956 h 3125543"/>
              <a:gd name="connsiteX27" fmla="*/ 2616439 w 2891963"/>
              <a:gd name="connsiteY27" fmla="*/ 1227874 h 3125543"/>
              <a:gd name="connsiteX28" fmla="*/ 2588578 w 2891963"/>
              <a:gd name="connsiteY28" fmla="*/ 1215217 h 3125543"/>
              <a:gd name="connsiteX29" fmla="*/ 2588000 w 2891963"/>
              <a:gd name="connsiteY29" fmla="*/ 1216679 h 3125543"/>
              <a:gd name="connsiteX30" fmla="*/ 1942098 w 2891963"/>
              <a:gd name="connsiteY30" fmla="*/ 1156902 h 3125543"/>
              <a:gd name="connsiteX31" fmla="*/ 1864254 w 2891963"/>
              <a:gd name="connsiteY31" fmla="*/ 1175230 h 3125543"/>
              <a:gd name="connsiteX32" fmla="*/ 1941231 w 2891963"/>
              <a:gd name="connsiteY32" fmla="*/ 1173015 h 3125543"/>
              <a:gd name="connsiteX33" fmla="*/ 2492381 w 2891963"/>
              <a:gd name="connsiteY33" fmla="*/ 1309259 h 3125543"/>
              <a:gd name="connsiteX34" fmla="*/ 2590168 w 2891963"/>
              <a:gd name="connsiteY34" fmla="*/ 1363044 h 3125543"/>
              <a:gd name="connsiteX35" fmla="*/ 2684266 w 2891963"/>
              <a:gd name="connsiteY35" fmla="*/ 1425785 h 3125543"/>
              <a:gd name="connsiteX36" fmla="*/ 2684155 w 2891963"/>
              <a:gd name="connsiteY36" fmla="*/ 1425937 h 3125543"/>
              <a:gd name="connsiteX37" fmla="*/ 2696288 w 2891963"/>
              <a:gd name="connsiteY37" fmla="*/ 1433228 h 3125543"/>
              <a:gd name="connsiteX38" fmla="*/ 2758015 w 2891963"/>
              <a:gd name="connsiteY38" fmla="*/ 1669821 h 3125543"/>
              <a:gd name="connsiteX39" fmla="*/ 2498078 w 2891963"/>
              <a:gd name="connsiteY39" fmla="*/ 1757876 h 3125543"/>
              <a:gd name="connsiteX40" fmla="*/ 2463885 w 2891963"/>
              <a:gd name="connsiteY40" fmla="*/ 1737330 h 3125543"/>
              <a:gd name="connsiteX41" fmla="*/ 2454685 w 2891963"/>
              <a:gd name="connsiteY41" fmla="*/ 1728995 h 3125543"/>
              <a:gd name="connsiteX42" fmla="*/ 2393254 w 2891963"/>
              <a:gd name="connsiteY42" fmla="*/ 1688035 h 3125543"/>
              <a:gd name="connsiteX43" fmla="*/ 1424353 w 2891963"/>
              <a:gd name="connsiteY43" fmla="*/ 1687313 h 3125543"/>
              <a:gd name="connsiteX44" fmla="*/ 1377112 w 2891963"/>
              <a:gd name="connsiteY44" fmla="*/ 1718511 h 3125543"/>
              <a:gd name="connsiteX45" fmla="*/ 1400906 w 2891963"/>
              <a:gd name="connsiteY45" fmla="*/ 1753149 h 3125543"/>
              <a:gd name="connsiteX46" fmla="*/ 1873515 w 2891963"/>
              <a:gd name="connsiteY46" fmla="*/ 2061324 h 3125543"/>
              <a:gd name="connsiteX47" fmla="*/ 1873348 w 2891963"/>
              <a:gd name="connsiteY47" fmla="*/ 2062004 h 3125543"/>
              <a:gd name="connsiteX48" fmla="*/ 1899531 w 2891963"/>
              <a:gd name="connsiteY48" fmla="*/ 2068694 h 3125543"/>
              <a:gd name="connsiteX49" fmla="*/ 2049661 w 2891963"/>
              <a:gd name="connsiteY49" fmla="*/ 2271972 h 3125543"/>
              <a:gd name="connsiteX50" fmla="*/ 1832998 w 2891963"/>
              <a:gd name="connsiteY50" fmla="*/ 2511907 h 3125543"/>
              <a:gd name="connsiteX51" fmla="*/ 1786755 w 2891963"/>
              <a:gd name="connsiteY51" fmla="*/ 2509607 h 3125543"/>
              <a:gd name="connsiteX52" fmla="*/ 1763910 w 2891963"/>
              <a:gd name="connsiteY52" fmla="*/ 2503771 h 3125543"/>
              <a:gd name="connsiteX53" fmla="*/ 1763419 w 2891963"/>
              <a:gd name="connsiteY53" fmla="*/ 2505748 h 3125543"/>
              <a:gd name="connsiteX54" fmla="*/ 1200297 w 2891963"/>
              <a:gd name="connsiteY54" fmla="*/ 2207234 h 3125543"/>
              <a:gd name="connsiteX55" fmla="*/ 1195865 w 2891963"/>
              <a:gd name="connsiteY55" fmla="*/ 2202844 h 3125543"/>
              <a:gd name="connsiteX56" fmla="*/ 1188849 w 2891963"/>
              <a:gd name="connsiteY56" fmla="*/ 2203355 h 3125543"/>
              <a:gd name="connsiteX57" fmla="*/ 808005 w 2891963"/>
              <a:gd name="connsiteY57" fmla="*/ 2143441 h 3125543"/>
              <a:gd name="connsiteX58" fmla="*/ 778542 w 2891963"/>
              <a:gd name="connsiteY58" fmla="*/ 2130384 h 3125543"/>
              <a:gd name="connsiteX59" fmla="*/ 37459 w 2891963"/>
              <a:gd name="connsiteY59" fmla="*/ 3125542 h 3125543"/>
              <a:gd name="connsiteX60" fmla="*/ 37777 w 2891963"/>
              <a:gd name="connsiteY60" fmla="*/ 2835969 h 3125543"/>
              <a:gd name="connsiteX61" fmla="*/ 0 w 2891963"/>
              <a:gd name="connsiteY61" fmla="*/ 2112134 h 3125543"/>
              <a:gd name="connsiteX62" fmla="*/ 238392 w 2891963"/>
              <a:gd name="connsiteY62" fmla="*/ 1575747 h 3125543"/>
              <a:gd name="connsiteX63" fmla="*/ 245484 w 2891963"/>
              <a:gd name="connsiteY63" fmla="*/ 1522751 h 3125543"/>
              <a:gd name="connsiteX64" fmla="*/ 617408 w 2891963"/>
              <a:gd name="connsiteY64" fmla="*/ 876545 h 3125543"/>
              <a:gd name="connsiteX65" fmla="*/ 812309 w 2891963"/>
              <a:gd name="connsiteY65" fmla="*/ 710236 h 3125543"/>
              <a:gd name="connsiteX66" fmla="*/ 863251 w 2891963"/>
              <a:gd name="connsiteY66" fmla="*/ 676629 h 3125543"/>
              <a:gd name="connsiteX67" fmla="*/ 904130 w 2891963"/>
              <a:gd name="connsiteY67" fmla="*/ 601110 h 3125543"/>
              <a:gd name="connsiteX68" fmla="*/ 1393789 w 2891963"/>
              <a:gd name="connsiteY68" fmla="*/ 83250 h 3125543"/>
              <a:gd name="connsiteX69" fmla="*/ 1477073 w 2891963"/>
              <a:gd name="connsiteY69" fmla="*/ 32349 h 3125543"/>
              <a:gd name="connsiteX70" fmla="*/ 1489264 w 2891963"/>
              <a:gd name="connsiteY70" fmla="*/ 23735 h 3125543"/>
              <a:gd name="connsiteX71" fmla="*/ 1562175 w 2891963"/>
              <a:gd name="connsiteY71" fmla="*/ 725 h 3125543"/>
              <a:gd name="connsiteX0" fmla="*/ 1562175 w 2891963"/>
              <a:gd name="connsiteY0" fmla="*/ 725 h 3125541"/>
              <a:gd name="connsiteX1" fmla="*/ 1637179 w 2891963"/>
              <a:gd name="connsiteY1" fmla="*/ 10453 h 3125541"/>
              <a:gd name="connsiteX2" fmla="*/ 1682749 w 2891963"/>
              <a:gd name="connsiteY2" fmla="*/ 35907 h 3125541"/>
              <a:gd name="connsiteX3" fmla="*/ 1708336 w 2891963"/>
              <a:gd name="connsiteY3" fmla="*/ 284363 h 3125541"/>
              <a:gd name="connsiteX4" fmla="*/ 1654443 w 2891963"/>
              <a:gd name="connsiteY4" fmla="*/ 331024 h 3125541"/>
              <a:gd name="connsiteX5" fmla="*/ 1646694 w 2891963"/>
              <a:gd name="connsiteY5" fmla="*/ 334519 h 3125541"/>
              <a:gd name="connsiteX6" fmla="*/ 1584973 w 2891963"/>
              <a:gd name="connsiteY6" fmla="*/ 372240 h 3125541"/>
              <a:gd name="connsiteX7" fmla="*/ 1456191 w 2891963"/>
              <a:gd name="connsiteY7" fmla="*/ 470228 h 3125541"/>
              <a:gd name="connsiteX8" fmla="*/ 1427957 w 2891963"/>
              <a:gd name="connsiteY8" fmla="*/ 496507 h 3125541"/>
              <a:gd name="connsiteX9" fmla="*/ 1436811 w 2891963"/>
              <a:gd name="connsiteY9" fmla="*/ 497259 h 3125541"/>
              <a:gd name="connsiteX10" fmla="*/ 1471963 w 2891963"/>
              <a:gd name="connsiteY10" fmla="*/ 475750 h 3125541"/>
              <a:gd name="connsiteX11" fmla="*/ 2282831 w 2891963"/>
              <a:gd name="connsiteY11" fmla="*/ 280543 h 3125541"/>
              <a:gd name="connsiteX12" fmla="*/ 2420488 w 2891963"/>
              <a:gd name="connsiteY12" fmla="*/ 291152 h 3125541"/>
              <a:gd name="connsiteX13" fmla="*/ 2430969 w 2891963"/>
              <a:gd name="connsiteY13" fmla="*/ 291269 h 3125541"/>
              <a:gd name="connsiteX14" fmla="*/ 2502394 w 2891963"/>
              <a:gd name="connsiteY14" fmla="*/ 314724 h 3125541"/>
              <a:gd name="connsiteX15" fmla="*/ 2568127 w 2891963"/>
              <a:gd name="connsiteY15" fmla="*/ 578943 h 3125541"/>
              <a:gd name="connsiteX16" fmla="*/ 2377864 w 2891963"/>
              <a:gd name="connsiteY16" fmla="*/ 677578 h 3125541"/>
              <a:gd name="connsiteX17" fmla="*/ 2358380 w 2891963"/>
              <a:gd name="connsiteY17" fmla="*/ 673379 h 3125541"/>
              <a:gd name="connsiteX18" fmla="*/ 2270254 w 2891963"/>
              <a:gd name="connsiteY18" fmla="*/ 666586 h 3125541"/>
              <a:gd name="connsiteX19" fmla="*/ 1720821 w 2891963"/>
              <a:gd name="connsiteY19" fmla="*/ 781834 h 3125541"/>
              <a:gd name="connsiteX20" fmla="*/ 1686815 w 2891963"/>
              <a:gd name="connsiteY20" fmla="*/ 799780 h 3125541"/>
              <a:gd name="connsiteX21" fmla="*/ 1738472 w 2891963"/>
              <a:gd name="connsiteY21" fmla="*/ 782664 h 3125541"/>
              <a:gd name="connsiteX22" fmla="*/ 2615656 w 2891963"/>
              <a:gd name="connsiteY22" fmla="*/ 791084 h 3125541"/>
              <a:gd name="connsiteX23" fmla="*/ 2734548 w 2891963"/>
              <a:gd name="connsiteY23" fmla="*/ 832416 h 3125541"/>
              <a:gd name="connsiteX24" fmla="*/ 2744147 w 2891963"/>
              <a:gd name="connsiteY24" fmla="*/ 834683 h 3125541"/>
              <a:gd name="connsiteX25" fmla="*/ 2783479 w 2891963"/>
              <a:gd name="connsiteY25" fmla="*/ 852552 h 3125541"/>
              <a:gd name="connsiteX26" fmla="*/ 2865065 w 2891963"/>
              <a:gd name="connsiteY26" fmla="*/ 1137956 h 3125541"/>
              <a:gd name="connsiteX27" fmla="*/ 2616439 w 2891963"/>
              <a:gd name="connsiteY27" fmla="*/ 1227874 h 3125541"/>
              <a:gd name="connsiteX28" fmla="*/ 2588578 w 2891963"/>
              <a:gd name="connsiteY28" fmla="*/ 1215217 h 3125541"/>
              <a:gd name="connsiteX29" fmla="*/ 2588000 w 2891963"/>
              <a:gd name="connsiteY29" fmla="*/ 1216679 h 3125541"/>
              <a:gd name="connsiteX30" fmla="*/ 1942098 w 2891963"/>
              <a:gd name="connsiteY30" fmla="*/ 1156902 h 3125541"/>
              <a:gd name="connsiteX31" fmla="*/ 1864254 w 2891963"/>
              <a:gd name="connsiteY31" fmla="*/ 1175230 h 3125541"/>
              <a:gd name="connsiteX32" fmla="*/ 1941231 w 2891963"/>
              <a:gd name="connsiteY32" fmla="*/ 1173015 h 3125541"/>
              <a:gd name="connsiteX33" fmla="*/ 2492381 w 2891963"/>
              <a:gd name="connsiteY33" fmla="*/ 1309259 h 3125541"/>
              <a:gd name="connsiteX34" fmla="*/ 2590168 w 2891963"/>
              <a:gd name="connsiteY34" fmla="*/ 1363044 h 3125541"/>
              <a:gd name="connsiteX35" fmla="*/ 2684266 w 2891963"/>
              <a:gd name="connsiteY35" fmla="*/ 1425785 h 3125541"/>
              <a:gd name="connsiteX36" fmla="*/ 2684155 w 2891963"/>
              <a:gd name="connsiteY36" fmla="*/ 1425937 h 3125541"/>
              <a:gd name="connsiteX37" fmla="*/ 2696288 w 2891963"/>
              <a:gd name="connsiteY37" fmla="*/ 1433228 h 3125541"/>
              <a:gd name="connsiteX38" fmla="*/ 2758015 w 2891963"/>
              <a:gd name="connsiteY38" fmla="*/ 1669821 h 3125541"/>
              <a:gd name="connsiteX39" fmla="*/ 2498078 w 2891963"/>
              <a:gd name="connsiteY39" fmla="*/ 1757876 h 3125541"/>
              <a:gd name="connsiteX40" fmla="*/ 2463885 w 2891963"/>
              <a:gd name="connsiteY40" fmla="*/ 1737330 h 3125541"/>
              <a:gd name="connsiteX41" fmla="*/ 2454685 w 2891963"/>
              <a:gd name="connsiteY41" fmla="*/ 1728995 h 3125541"/>
              <a:gd name="connsiteX42" fmla="*/ 2393254 w 2891963"/>
              <a:gd name="connsiteY42" fmla="*/ 1688035 h 3125541"/>
              <a:gd name="connsiteX43" fmla="*/ 1424353 w 2891963"/>
              <a:gd name="connsiteY43" fmla="*/ 1687313 h 3125541"/>
              <a:gd name="connsiteX44" fmla="*/ 1377112 w 2891963"/>
              <a:gd name="connsiteY44" fmla="*/ 1718511 h 3125541"/>
              <a:gd name="connsiteX45" fmla="*/ 1400906 w 2891963"/>
              <a:gd name="connsiteY45" fmla="*/ 1753149 h 3125541"/>
              <a:gd name="connsiteX46" fmla="*/ 1873515 w 2891963"/>
              <a:gd name="connsiteY46" fmla="*/ 2061324 h 3125541"/>
              <a:gd name="connsiteX47" fmla="*/ 1873348 w 2891963"/>
              <a:gd name="connsiteY47" fmla="*/ 2062004 h 3125541"/>
              <a:gd name="connsiteX48" fmla="*/ 1899531 w 2891963"/>
              <a:gd name="connsiteY48" fmla="*/ 2068694 h 3125541"/>
              <a:gd name="connsiteX49" fmla="*/ 2049661 w 2891963"/>
              <a:gd name="connsiteY49" fmla="*/ 2271972 h 3125541"/>
              <a:gd name="connsiteX50" fmla="*/ 1832998 w 2891963"/>
              <a:gd name="connsiteY50" fmla="*/ 2511907 h 3125541"/>
              <a:gd name="connsiteX51" fmla="*/ 1786755 w 2891963"/>
              <a:gd name="connsiteY51" fmla="*/ 2509607 h 3125541"/>
              <a:gd name="connsiteX52" fmla="*/ 1763910 w 2891963"/>
              <a:gd name="connsiteY52" fmla="*/ 2503771 h 3125541"/>
              <a:gd name="connsiteX53" fmla="*/ 1763419 w 2891963"/>
              <a:gd name="connsiteY53" fmla="*/ 2505748 h 3125541"/>
              <a:gd name="connsiteX54" fmla="*/ 1200297 w 2891963"/>
              <a:gd name="connsiteY54" fmla="*/ 2207234 h 3125541"/>
              <a:gd name="connsiteX55" fmla="*/ 1195865 w 2891963"/>
              <a:gd name="connsiteY55" fmla="*/ 2202844 h 3125541"/>
              <a:gd name="connsiteX56" fmla="*/ 1188849 w 2891963"/>
              <a:gd name="connsiteY56" fmla="*/ 2203355 h 3125541"/>
              <a:gd name="connsiteX57" fmla="*/ 808005 w 2891963"/>
              <a:gd name="connsiteY57" fmla="*/ 2143441 h 3125541"/>
              <a:gd name="connsiteX58" fmla="*/ 778542 w 2891963"/>
              <a:gd name="connsiteY58" fmla="*/ 2130384 h 3125541"/>
              <a:gd name="connsiteX59" fmla="*/ 37459 w 2891963"/>
              <a:gd name="connsiteY59" fmla="*/ 3125542 h 3125541"/>
              <a:gd name="connsiteX60" fmla="*/ 0 w 2891963"/>
              <a:gd name="connsiteY60" fmla="*/ 2112134 h 3125541"/>
              <a:gd name="connsiteX61" fmla="*/ 238392 w 2891963"/>
              <a:gd name="connsiteY61" fmla="*/ 1575747 h 3125541"/>
              <a:gd name="connsiteX62" fmla="*/ 245484 w 2891963"/>
              <a:gd name="connsiteY62" fmla="*/ 1522751 h 3125541"/>
              <a:gd name="connsiteX63" fmla="*/ 617408 w 2891963"/>
              <a:gd name="connsiteY63" fmla="*/ 876545 h 3125541"/>
              <a:gd name="connsiteX64" fmla="*/ 812309 w 2891963"/>
              <a:gd name="connsiteY64" fmla="*/ 710236 h 3125541"/>
              <a:gd name="connsiteX65" fmla="*/ 863251 w 2891963"/>
              <a:gd name="connsiteY65" fmla="*/ 676629 h 3125541"/>
              <a:gd name="connsiteX66" fmla="*/ 904130 w 2891963"/>
              <a:gd name="connsiteY66" fmla="*/ 601110 h 3125541"/>
              <a:gd name="connsiteX67" fmla="*/ 1393789 w 2891963"/>
              <a:gd name="connsiteY67" fmla="*/ 83250 h 3125541"/>
              <a:gd name="connsiteX68" fmla="*/ 1477073 w 2891963"/>
              <a:gd name="connsiteY68" fmla="*/ 32349 h 3125541"/>
              <a:gd name="connsiteX69" fmla="*/ 1489264 w 2891963"/>
              <a:gd name="connsiteY69" fmla="*/ 23735 h 3125541"/>
              <a:gd name="connsiteX70" fmla="*/ 1562175 w 2891963"/>
              <a:gd name="connsiteY70" fmla="*/ 725 h 3125541"/>
              <a:gd name="connsiteX0" fmla="*/ 1562175 w 2891963"/>
              <a:gd name="connsiteY0" fmla="*/ 725 h 3142074"/>
              <a:gd name="connsiteX1" fmla="*/ 1637179 w 2891963"/>
              <a:gd name="connsiteY1" fmla="*/ 10453 h 3142074"/>
              <a:gd name="connsiteX2" fmla="*/ 1682749 w 2891963"/>
              <a:gd name="connsiteY2" fmla="*/ 35907 h 3142074"/>
              <a:gd name="connsiteX3" fmla="*/ 1708336 w 2891963"/>
              <a:gd name="connsiteY3" fmla="*/ 284363 h 3142074"/>
              <a:gd name="connsiteX4" fmla="*/ 1654443 w 2891963"/>
              <a:gd name="connsiteY4" fmla="*/ 331024 h 3142074"/>
              <a:gd name="connsiteX5" fmla="*/ 1646694 w 2891963"/>
              <a:gd name="connsiteY5" fmla="*/ 334519 h 3142074"/>
              <a:gd name="connsiteX6" fmla="*/ 1584973 w 2891963"/>
              <a:gd name="connsiteY6" fmla="*/ 372240 h 3142074"/>
              <a:gd name="connsiteX7" fmla="*/ 1456191 w 2891963"/>
              <a:gd name="connsiteY7" fmla="*/ 470228 h 3142074"/>
              <a:gd name="connsiteX8" fmla="*/ 1427957 w 2891963"/>
              <a:gd name="connsiteY8" fmla="*/ 496507 h 3142074"/>
              <a:gd name="connsiteX9" fmla="*/ 1436811 w 2891963"/>
              <a:gd name="connsiteY9" fmla="*/ 497259 h 3142074"/>
              <a:gd name="connsiteX10" fmla="*/ 1471963 w 2891963"/>
              <a:gd name="connsiteY10" fmla="*/ 475750 h 3142074"/>
              <a:gd name="connsiteX11" fmla="*/ 2282831 w 2891963"/>
              <a:gd name="connsiteY11" fmla="*/ 280543 h 3142074"/>
              <a:gd name="connsiteX12" fmla="*/ 2420488 w 2891963"/>
              <a:gd name="connsiteY12" fmla="*/ 291152 h 3142074"/>
              <a:gd name="connsiteX13" fmla="*/ 2430969 w 2891963"/>
              <a:gd name="connsiteY13" fmla="*/ 291269 h 3142074"/>
              <a:gd name="connsiteX14" fmla="*/ 2502394 w 2891963"/>
              <a:gd name="connsiteY14" fmla="*/ 314724 h 3142074"/>
              <a:gd name="connsiteX15" fmla="*/ 2568127 w 2891963"/>
              <a:gd name="connsiteY15" fmla="*/ 578943 h 3142074"/>
              <a:gd name="connsiteX16" fmla="*/ 2377864 w 2891963"/>
              <a:gd name="connsiteY16" fmla="*/ 677578 h 3142074"/>
              <a:gd name="connsiteX17" fmla="*/ 2358380 w 2891963"/>
              <a:gd name="connsiteY17" fmla="*/ 673379 h 3142074"/>
              <a:gd name="connsiteX18" fmla="*/ 2270254 w 2891963"/>
              <a:gd name="connsiteY18" fmla="*/ 666586 h 3142074"/>
              <a:gd name="connsiteX19" fmla="*/ 1720821 w 2891963"/>
              <a:gd name="connsiteY19" fmla="*/ 781834 h 3142074"/>
              <a:gd name="connsiteX20" fmla="*/ 1686815 w 2891963"/>
              <a:gd name="connsiteY20" fmla="*/ 799780 h 3142074"/>
              <a:gd name="connsiteX21" fmla="*/ 1738472 w 2891963"/>
              <a:gd name="connsiteY21" fmla="*/ 782664 h 3142074"/>
              <a:gd name="connsiteX22" fmla="*/ 2615656 w 2891963"/>
              <a:gd name="connsiteY22" fmla="*/ 791084 h 3142074"/>
              <a:gd name="connsiteX23" fmla="*/ 2734548 w 2891963"/>
              <a:gd name="connsiteY23" fmla="*/ 832416 h 3142074"/>
              <a:gd name="connsiteX24" fmla="*/ 2744147 w 2891963"/>
              <a:gd name="connsiteY24" fmla="*/ 834683 h 3142074"/>
              <a:gd name="connsiteX25" fmla="*/ 2783479 w 2891963"/>
              <a:gd name="connsiteY25" fmla="*/ 852552 h 3142074"/>
              <a:gd name="connsiteX26" fmla="*/ 2865065 w 2891963"/>
              <a:gd name="connsiteY26" fmla="*/ 1137956 h 3142074"/>
              <a:gd name="connsiteX27" fmla="*/ 2616439 w 2891963"/>
              <a:gd name="connsiteY27" fmla="*/ 1227874 h 3142074"/>
              <a:gd name="connsiteX28" fmla="*/ 2588578 w 2891963"/>
              <a:gd name="connsiteY28" fmla="*/ 1215217 h 3142074"/>
              <a:gd name="connsiteX29" fmla="*/ 2588000 w 2891963"/>
              <a:gd name="connsiteY29" fmla="*/ 1216679 h 3142074"/>
              <a:gd name="connsiteX30" fmla="*/ 1942098 w 2891963"/>
              <a:gd name="connsiteY30" fmla="*/ 1156902 h 3142074"/>
              <a:gd name="connsiteX31" fmla="*/ 1864254 w 2891963"/>
              <a:gd name="connsiteY31" fmla="*/ 1175230 h 3142074"/>
              <a:gd name="connsiteX32" fmla="*/ 1941231 w 2891963"/>
              <a:gd name="connsiteY32" fmla="*/ 1173015 h 3142074"/>
              <a:gd name="connsiteX33" fmla="*/ 2492381 w 2891963"/>
              <a:gd name="connsiteY33" fmla="*/ 1309259 h 3142074"/>
              <a:gd name="connsiteX34" fmla="*/ 2590168 w 2891963"/>
              <a:gd name="connsiteY34" fmla="*/ 1363044 h 3142074"/>
              <a:gd name="connsiteX35" fmla="*/ 2684266 w 2891963"/>
              <a:gd name="connsiteY35" fmla="*/ 1425785 h 3142074"/>
              <a:gd name="connsiteX36" fmla="*/ 2684155 w 2891963"/>
              <a:gd name="connsiteY36" fmla="*/ 1425937 h 3142074"/>
              <a:gd name="connsiteX37" fmla="*/ 2696288 w 2891963"/>
              <a:gd name="connsiteY37" fmla="*/ 1433228 h 3142074"/>
              <a:gd name="connsiteX38" fmla="*/ 2758015 w 2891963"/>
              <a:gd name="connsiteY38" fmla="*/ 1669821 h 3142074"/>
              <a:gd name="connsiteX39" fmla="*/ 2498078 w 2891963"/>
              <a:gd name="connsiteY39" fmla="*/ 1757876 h 3142074"/>
              <a:gd name="connsiteX40" fmla="*/ 2463885 w 2891963"/>
              <a:gd name="connsiteY40" fmla="*/ 1737330 h 3142074"/>
              <a:gd name="connsiteX41" fmla="*/ 2454685 w 2891963"/>
              <a:gd name="connsiteY41" fmla="*/ 1728995 h 3142074"/>
              <a:gd name="connsiteX42" fmla="*/ 2393254 w 2891963"/>
              <a:gd name="connsiteY42" fmla="*/ 1688035 h 3142074"/>
              <a:gd name="connsiteX43" fmla="*/ 1424353 w 2891963"/>
              <a:gd name="connsiteY43" fmla="*/ 1687313 h 3142074"/>
              <a:gd name="connsiteX44" fmla="*/ 1377112 w 2891963"/>
              <a:gd name="connsiteY44" fmla="*/ 1718511 h 3142074"/>
              <a:gd name="connsiteX45" fmla="*/ 1400906 w 2891963"/>
              <a:gd name="connsiteY45" fmla="*/ 1753149 h 3142074"/>
              <a:gd name="connsiteX46" fmla="*/ 1873515 w 2891963"/>
              <a:gd name="connsiteY46" fmla="*/ 2061324 h 3142074"/>
              <a:gd name="connsiteX47" fmla="*/ 1873348 w 2891963"/>
              <a:gd name="connsiteY47" fmla="*/ 2062004 h 3142074"/>
              <a:gd name="connsiteX48" fmla="*/ 1899531 w 2891963"/>
              <a:gd name="connsiteY48" fmla="*/ 2068694 h 3142074"/>
              <a:gd name="connsiteX49" fmla="*/ 2049661 w 2891963"/>
              <a:gd name="connsiteY49" fmla="*/ 2271972 h 3142074"/>
              <a:gd name="connsiteX50" fmla="*/ 1832998 w 2891963"/>
              <a:gd name="connsiteY50" fmla="*/ 2511907 h 3142074"/>
              <a:gd name="connsiteX51" fmla="*/ 1786755 w 2891963"/>
              <a:gd name="connsiteY51" fmla="*/ 2509607 h 3142074"/>
              <a:gd name="connsiteX52" fmla="*/ 1763910 w 2891963"/>
              <a:gd name="connsiteY52" fmla="*/ 2503771 h 3142074"/>
              <a:gd name="connsiteX53" fmla="*/ 1763419 w 2891963"/>
              <a:gd name="connsiteY53" fmla="*/ 2505748 h 3142074"/>
              <a:gd name="connsiteX54" fmla="*/ 1200297 w 2891963"/>
              <a:gd name="connsiteY54" fmla="*/ 2207234 h 3142074"/>
              <a:gd name="connsiteX55" fmla="*/ 1195865 w 2891963"/>
              <a:gd name="connsiteY55" fmla="*/ 2202844 h 3142074"/>
              <a:gd name="connsiteX56" fmla="*/ 1188849 w 2891963"/>
              <a:gd name="connsiteY56" fmla="*/ 2203355 h 3142074"/>
              <a:gd name="connsiteX57" fmla="*/ 808005 w 2891963"/>
              <a:gd name="connsiteY57" fmla="*/ 2143441 h 3142074"/>
              <a:gd name="connsiteX58" fmla="*/ 778542 w 2891963"/>
              <a:gd name="connsiteY58" fmla="*/ 2130384 h 3142074"/>
              <a:gd name="connsiteX59" fmla="*/ 20928 w 2891963"/>
              <a:gd name="connsiteY59" fmla="*/ 3142074 h 3142074"/>
              <a:gd name="connsiteX60" fmla="*/ 0 w 2891963"/>
              <a:gd name="connsiteY60" fmla="*/ 2112134 h 3142074"/>
              <a:gd name="connsiteX61" fmla="*/ 238392 w 2891963"/>
              <a:gd name="connsiteY61" fmla="*/ 1575747 h 3142074"/>
              <a:gd name="connsiteX62" fmla="*/ 245484 w 2891963"/>
              <a:gd name="connsiteY62" fmla="*/ 1522751 h 3142074"/>
              <a:gd name="connsiteX63" fmla="*/ 617408 w 2891963"/>
              <a:gd name="connsiteY63" fmla="*/ 876545 h 3142074"/>
              <a:gd name="connsiteX64" fmla="*/ 812309 w 2891963"/>
              <a:gd name="connsiteY64" fmla="*/ 710236 h 3142074"/>
              <a:gd name="connsiteX65" fmla="*/ 863251 w 2891963"/>
              <a:gd name="connsiteY65" fmla="*/ 676629 h 3142074"/>
              <a:gd name="connsiteX66" fmla="*/ 904130 w 2891963"/>
              <a:gd name="connsiteY66" fmla="*/ 601110 h 3142074"/>
              <a:gd name="connsiteX67" fmla="*/ 1393789 w 2891963"/>
              <a:gd name="connsiteY67" fmla="*/ 83250 h 3142074"/>
              <a:gd name="connsiteX68" fmla="*/ 1477073 w 2891963"/>
              <a:gd name="connsiteY68" fmla="*/ 32349 h 3142074"/>
              <a:gd name="connsiteX69" fmla="*/ 1489264 w 2891963"/>
              <a:gd name="connsiteY69" fmla="*/ 23735 h 3142074"/>
              <a:gd name="connsiteX70" fmla="*/ 1562175 w 2891963"/>
              <a:gd name="connsiteY70" fmla="*/ 725 h 3142074"/>
              <a:gd name="connsiteX0" fmla="*/ 1562175 w 2891963"/>
              <a:gd name="connsiteY0" fmla="*/ 725 h 3125542"/>
              <a:gd name="connsiteX1" fmla="*/ 1637179 w 2891963"/>
              <a:gd name="connsiteY1" fmla="*/ 10453 h 3125542"/>
              <a:gd name="connsiteX2" fmla="*/ 1682749 w 2891963"/>
              <a:gd name="connsiteY2" fmla="*/ 35907 h 3125542"/>
              <a:gd name="connsiteX3" fmla="*/ 1708336 w 2891963"/>
              <a:gd name="connsiteY3" fmla="*/ 284363 h 3125542"/>
              <a:gd name="connsiteX4" fmla="*/ 1654443 w 2891963"/>
              <a:gd name="connsiteY4" fmla="*/ 331024 h 3125542"/>
              <a:gd name="connsiteX5" fmla="*/ 1646694 w 2891963"/>
              <a:gd name="connsiteY5" fmla="*/ 334519 h 3125542"/>
              <a:gd name="connsiteX6" fmla="*/ 1584973 w 2891963"/>
              <a:gd name="connsiteY6" fmla="*/ 372240 h 3125542"/>
              <a:gd name="connsiteX7" fmla="*/ 1456191 w 2891963"/>
              <a:gd name="connsiteY7" fmla="*/ 470228 h 3125542"/>
              <a:gd name="connsiteX8" fmla="*/ 1427957 w 2891963"/>
              <a:gd name="connsiteY8" fmla="*/ 496507 h 3125542"/>
              <a:gd name="connsiteX9" fmla="*/ 1436811 w 2891963"/>
              <a:gd name="connsiteY9" fmla="*/ 497259 h 3125542"/>
              <a:gd name="connsiteX10" fmla="*/ 1471963 w 2891963"/>
              <a:gd name="connsiteY10" fmla="*/ 475750 h 3125542"/>
              <a:gd name="connsiteX11" fmla="*/ 2282831 w 2891963"/>
              <a:gd name="connsiteY11" fmla="*/ 280543 h 3125542"/>
              <a:gd name="connsiteX12" fmla="*/ 2420488 w 2891963"/>
              <a:gd name="connsiteY12" fmla="*/ 291152 h 3125542"/>
              <a:gd name="connsiteX13" fmla="*/ 2430969 w 2891963"/>
              <a:gd name="connsiteY13" fmla="*/ 291269 h 3125542"/>
              <a:gd name="connsiteX14" fmla="*/ 2502394 w 2891963"/>
              <a:gd name="connsiteY14" fmla="*/ 314724 h 3125542"/>
              <a:gd name="connsiteX15" fmla="*/ 2568127 w 2891963"/>
              <a:gd name="connsiteY15" fmla="*/ 578943 h 3125542"/>
              <a:gd name="connsiteX16" fmla="*/ 2377864 w 2891963"/>
              <a:gd name="connsiteY16" fmla="*/ 677578 h 3125542"/>
              <a:gd name="connsiteX17" fmla="*/ 2358380 w 2891963"/>
              <a:gd name="connsiteY17" fmla="*/ 673379 h 3125542"/>
              <a:gd name="connsiteX18" fmla="*/ 2270254 w 2891963"/>
              <a:gd name="connsiteY18" fmla="*/ 666586 h 3125542"/>
              <a:gd name="connsiteX19" fmla="*/ 1720821 w 2891963"/>
              <a:gd name="connsiteY19" fmla="*/ 781834 h 3125542"/>
              <a:gd name="connsiteX20" fmla="*/ 1686815 w 2891963"/>
              <a:gd name="connsiteY20" fmla="*/ 799780 h 3125542"/>
              <a:gd name="connsiteX21" fmla="*/ 1738472 w 2891963"/>
              <a:gd name="connsiteY21" fmla="*/ 782664 h 3125542"/>
              <a:gd name="connsiteX22" fmla="*/ 2615656 w 2891963"/>
              <a:gd name="connsiteY22" fmla="*/ 791084 h 3125542"/>
              <a:gd name="connsiteX23" fmla="*/ 2734548 w 2891963"/>
              <a:gd name="connsiteY23" fmla="*/ 832416 h 3125542"/>
              <a:gd name="connsiteX24" fmla="*/ 2744147 w 2891963"/>
              <a:gd name="connsiteY24" fmla="*/ 834683 h 3125542"/>
              <a:gd name="connsiteX25" fmla="*/ 2783479 w 2891963"/>
              <a:gd name="connsiteY25" fmla="*/ 852552 h 3125542"/>
              <a:gd name="connsiteX26" fmla="*/ 2865065 w 2891963"/>
              <a:gd name="connsiteY26" fmla="*/ 1137956 h 3125542"/>
              <a:gd name="connsiteX27" fmla="*/ 2616439 w 2891963"/>
              <a:gd name="connsiteY27" fmla="*/ 1227874 h 3125542"/>
              <a:gd name="connsiteX28" fmla="*/ 2588578 w 2891963"/>
              <a:gd name="connsiteY28" fmla="*/ 1215217 h 3125542"/>
              <a:gd name="connsiteX29" fmla="*/ 2588000 w 2891963"/>
              <a:gd name="connsiteY29" fmla="*/ 1216679 h 3125542"/>
              <a:gd name="connsiteX30" fmla="*/ 1942098 w 2891963"/>
              <a:gd name="connsiteY30" fmla="*/ 1156902 h 3125542"/>
              <a:gd name="connsiteX31" fmla="*/ 1864254 w 2891963"/>
              <a:gd name="connsiteY31" fmla="*/ 1175230 h 3125542"/>
              <a:gd name="connsiteX32" fmla="*/ 1941231 w 2891963"/>
              <a:gd name="connsiteY32" fmla="*/ 1173015 h 3125542"/>
              <a:gd name="connsiteX33" fmla="*/ 2492381 w 2891963"/>
              <a:gd name="connsiteY33" fmla="*/ 1309259 h 3125542"/>
              <a:gd name="connsiteX34" fmla="*/ 2590168 w 2891963"/>
              <a:gd name="connsiteY34" fmla="*/ 1363044 h 3125542"/>
              <a:gd name="connsiteX35" fmla="*/ 2684266 w 2891963"/>
              <a:gd name="connsiteY35" fmla="*/ 1425785 h 3125542"/>
              <a:gd name="connsiteX36" fmla="*/ 2684155 w 2891963"/>
              <a:gd name="connsiteY36" fmla="*/ 1425937 h 3125542"/>
              <a:gd name="connsiteX37" fmla="*/ 2696288 w 2891963"/>
              <a:gd name="connsiteY37" fmla="*/ 1433228 h 3125542"/>
              <a:gd name="connsiteX38" fmla="*/ 2758015 w 2891963"/>
              <a:gd name="connsiteY38" fmla="*/ 1669821 h 3125542"/>
              <a:gd name="connsiteX39" fmla="*/ 2498078 w 2891963"/>
              <a:gd name="connsiteY39" fmla="*/ 1757876 h 3125542"/>
              <a:gd name="connsiteX40" fmla="*/ 2463885 w 2891963"/>
              <a:gd name="connsiteY40" fmla="*/ 1737330 h 3125542"/>
              <a:gd name="connsiteX41" fmla="*/ 2454685 w 2891963"/>
              <a:gd name="connsiteY41" fmla="*/ 1728995 h 3125542"/>
              <a:gd name="connsiteX42" fmla="*/ 2393254 w 2891963"/>
              <a:gd name="connsiteY42" fmla="*/ 1688035 h 3125542"/>
              <a:gd name="connsiteX43" fmla="*/ 1424353 w 2891963"/>
              <a:gd name="connsiteY43" fmla="*/ 1687313 h 3125542"/>
              <a:gd name="connsiteX44" fmla="*/ 1377112 w 2891963"/>
              <a:gd name="connsiteY44" fmla="*/ 1718511 h 3125542"/>
              <a:gd name="connsiteX45" fmla="*/ 1400906 w 2891963"/>
              <a:gd name="connsiteY45" fmla="*/ 1753149 h 3125542"/>
              <a:gd name="connsiteX46" fmla="*/ 1873515 w 2891963"/>
              <a:gd name="connsiteY46" fmla="*/ 2061324 h 3125542"/>
              <a:gd name="connsiteX47" fmla="*/ 1873348 w 2891963"/>
              <a:gd name="connsiteY47" fmla="*/ 2062004 h 3125542"/>
              <a:gd name="connsiteX48" fmla="*/ 1899531 w 2891963"/>
              <a:gd name="connsiteY48" fmla="*/ 2068694 h 3125542"/>
              <a:gd name="connsiteX49" fmla="*/ 2049661 w 2891963"/>
              <a:gd name="connsiteY49" fmla="*/ 2271972 h 3125542"/>
              <a:gd name="connsiteX50" fmla="*/ 1832998 w 2891963"/>
              <a:gd name="connsiteY50" fmla="*/ 2511907 h 3125542"/>
              <a:gd name="connsiteX51" fmla="*/ 1786755 w 2891963"/>
              <a:gd name="connsiteY51" fmla="*/ 2509607 h 3125542"/>
              <a:gd name="connsiteX52" fmla="*/ 1763910 w 2891963"/>
              <a:gd name="connsiteY52" fmla="*/ 2503771 h 3125542"/>
              <a:gd name="connsiteX53" fmla="*/ 1763419 w 2891963"/>
              <a:gd name="connsiteY53" fmla="*/ 2505748 h 3125542"/>
              <a:gd name="connsiteX54" fmla="*/ 1200297 w 2891963"/>
              <a:gd name="connsiteY54" fmla="*/ 2207234 h 3125542"/>
              <a:gd name="connsiteX55" fmla="*/ 1195865 w 2891963"/>
              <a:gd name="connsiteY55" fmla="*/ 2202844 h 3125542"/>
              <a:gd name="connsiteX56" fmla="*/ 1188849 w 2891963"/>
              <a:gd name="connsiteY56" fmla="*/ 2203355 h 3125542"/>
              <a:gd name="connsiteX57" fmla="*/ 808005 w 2891963"/>
              <a:gd name="connsiteY57" fmla="*/ 2143441 h 3125542"/>
              <a:gd name="connsiteX58" fmla="*/ 778542 w 2891963"/>
              <a:gd name="connsiteY58" fmla="*/ 2130384 h 3125542"/>
              <a:gd name="connsiteX59" fmla="*/ 8529 w 2891963"/>
              <a:gd name="connsiteY59" fmla="*/ 3125542 h 3125542"/>
              <a:gd name="connsiteX60" fmla="*/ 0 w 2891963"/>
              <a:gd name="connsiteY60" fmla="*/ 2112134 h 3125542"/>
              <a:gd name="connsiteX61" fmla="*/ 238392 w 2891963"/>
              <a:gd name="connsiteY61" fmla="*/ 1575747 h 3125542"/>
              <a:gd name="connsiteX62" fmla="*/ 245484 w 2891963"/>
              <a:gd name="connsiteY62" fmla="*/ 1522751 h 3125542"/>
              <a:gd name="connsiteX63" fmla="*/ 617408 w 2891963"/>
              <a:gd name="connsiteY63" fmla="*/ 876545 h 3125542"/>
              <a:gd name="connsiteX64" fmla="*/ 812309 w 2891963"/>
              <a:gd name="connsiteY64" fmla="*/ 710236 h 3125542"/>
              <a:gd name="connsiteX65" fmla="*/ 863251 w 2891963"/>
              <a:gd name="connsiteY65" fmla="*/ 676629 h 3125542"/>
              <a:gd name="connsiteX66" fmla="*/ 904130 w 2891963"/>
              <a:gd name="connsiteY66" fmla="*/ 601110 h 3125542"/>
              <a:gd name="connsiteX67" fmla="*/ 1393789 w 2891963"/>
              <a:gd name="connsiteY67" fmla="*/ 83250 h 3125542"/>
              <a:gd name="connsiteX68" fmla="*/ 1477073 w 2891963"/>
              <a:gd name="connsiteY68" fmla="*/ 32349 h 3125542"/>
              <a:gd name="connsiteX69" fmla="*/ 1489264 w 2891963"/>
              <a:gd name="connsiteY69" fmla="*/ 23735 h 3125542"/>
              <a:gd name="connsiteX70" fmla="*/ 1562175 w 2891963"/>
              <a:gd name="connsiteY70" fmla="*/ 725 h 3125542"/>
              <a:gd name="connsiteX0" fmla="*/ 1562175 w 2891963"/>
              <a:gd name="connsiteY0" fmla="*/ 725 h 3125540"/>
              <a:gd name="connsiteX1" fmla="*/ 1637179 w 2891963"/>
              <a:gd name="connsiteY1" fmla="*/ 10453 h 3125540"/>
              <a:gd name="connsiteX2" fmla="*/ 1682749 w 2891963"/>
              <a:gd name="connsiteY2" fmla="*/ 35907 h 3125540"/>
              <a:gd name="connsiteX3" fmla="*/ 1708336 w 2891963"/>
              <a:gd name="connsiteY3" fmla="*/ 284363 h 3125540"/>
              <a:gd name="connsiteX4" fmla="*/ 1654443 w 2891963"/>
              <a:gd name="connsiteY4" fmla="*/ 331024 h 3125540"/>
              <a:gd name="connsiteX5" fmla="*/ 1646694 w 2891963"/>
              <a:gd name="connsiteY5" fmla="*/ 334519 h 3125540"/>
              <a:gd name="connsiteX6" fmla="*/ 1584973 w 2891963"/>
              <a:gd name="connsiteY6" fmla="*/ 372240 h 3125540"/>
              <a:gd name="connsiteX7" fmla="*/ 1456191 w 2891963"/>
              <a:gd name="connsiteY7" fmla="*/ 470228 h 3125540"/>
              <a:gd name="connsiteX8" fmla="*/ 1427957 w 2891963"/>
              <a:gd name="connsiteY8" fmla="*/ 496507 h 3125540"/>
              <a:gd name="connsiteX9" fmla="*/ 1436811 w 2891963"/>
              <a:gd name="connsiteY9" fmla="*/ 497259 h 3125540"/>
              <a:gd name="connsiteX10" fmla="*/ 1471963 w 2891963"/>
              <a:gd name="connsiteY10" fmla="*/ 475750 h 3125540"/>
              <a:gd name="connsiteX11" fmla="*/ 2282831 w 2891963"/>
              <a:gd name="connsiteY11" fmla="*/ 280543 h 3125540"/>
              <a:gd name="connsiteX12" fmla="*/ 2420488 w 2891963"/>
              <a:gd name="connsiteY12" fmla="*/ 291152 h 3125540"/>
              <a:gd name="connsiteX13" fmla="*/ 2430969 w 2891963"/>
              <a:gd name="connsiteY13" fmla="*/ 291269 h 3125540"/>
              <a:gd name="connsiteX14" fmla="*/ 2502394 w 2891963"/>
              <a:gd name="connsiteY14" fmla="*/ 314724 h 3125540"/>
              <a:gd name="connsiteX15" fmla="*/ 2568127 w 2891963"/>
              <a:gd name="connsiteY15" fmla="*/ 578943 h 3125540"/>
              <a:gd name="connsiteX16" fmla="*/ 2377864 w 2891963"/>
              <a:gd name="connsiteY16" fmla="*/ 677578 h 3125540"/>
              <a:gd name="connsiteX17" fmla="*/ 2358380 w 2891963"/>
              <a:gd name="connsiteY17" fmla="*/ 673379 h 3125540"/>
              <a:gd name="connsiteX18" fmla="*/ 2270254 w 2891963"/>
              <a:gd name="connsiteY18" fmla="*/ 666586 h 3125540"/>
              <a:gd name="connsiteX19" fmla="*/ 1720821 w 2891963"/>
              <a:gd name="connsiteY19" fmla="*/ 781834 h 3125540"/>
              <a:gd name="connsiteX20" fmla="*/ 1686815 w 2891963"/>
              <a:gd name="connsiteY20" fmla="*/ 799780 h 3125540"/>
              <a:gd name="connsiteX21" fmla="*/ 1738472 w 2891963"/>
              <a:gd name="connsiteY21" fmla="*/ 782664 h 3125540"/>
              <a:gd name="connsiteX22" fmla="*/ 2615656 w 2891963"/>
              <a:gd name="connsiteY22" fmla="*/ 791084 h 3125540"/>
              <a:gd name="connsiteX23" fmla="*/ 2734548 w 2891963"/>
              <a:gd name="connsiteY23" fmla="*/ 832416 h 3125540"/>
              <a:gd name="connsiteX24" fmla="*/ 2744147 w 2891963"/>
              <a:gd name="connsiteY24" fmla="*/ 834683 h 3125540"/>
              <a:gd name="connsiteX25" fmla="*/ 2783479 w 2891963"/>
              <a:gd name="connsiteY25" fmla="*/ 852552 h 3125540"/>
              <a:gd name="connsiteX26" fmla="*/ 2865065 w 2891963"/>
              <a:gd name="connsiteY26" fmla="*/ 1137956 h 3125540"/>
              <a:gd name="connsiteX27" fmla="*/ 2616439 w 2891963"/>
              <a:gd name="connsiteY27" fmla="*/ 1227874 h 3125540"/>
              <a:gd name="connsiteX28" fmla="*/ 2588578 w 2891963"/>
              <a:gd name="connsiteY28" fmla="*/ 1215217 h 3125540"/>
              <a:gd name="connsiteX29" fmla="*/ 2588000 w 2891963"/>
              <a:gd name="connsiteY29" fmla="*/ 1216679 h 3125540"/>
              <a:gd name="connsiteX30" fmla="*/ 1942098 w 2891963"/>
              <a:gd name="connsiteY30" fmla="*/ 1156902 h 3125540"/>
              <a:gd name="connsiteX31" fmla="*/ 1864254 w 2891963"/>
              <a:gd name="connsiteY31" fmla="*/ 1175230 h 3125540"/>
              <a:gd name="connsiteX32" fmla="*/ 1941231 w 2891963"/>
              <a:gd name="connsiteY32" fmla="*/ 1173015 h 3125540"/>
              <a:gd name="connsiteX33" fmla="*/ 2492381 w 2891963"/>
              <a:gd name="connsiteY33" fmla="*/ 1309259 h 3125540"/>
              <a:gd name="connsiteX34" fmla="*/ 2590168 w 2891963"/>
              <a:gd name="connsiteY34" fmla="*/ 1363044 h 3125540"/>
              <a:gd name="connsiteX35" fmla="*/ 2684266 w 2891963"/>
              <a:gd name="connsiteY35" fmla="*/ 1425785 h 3125540"/>
              <a:gd name="connsiteX36" fmla="*/ 2684155 w 2891963"/>
              <a:gd name="connsiteY36" fmla="*/ 1425937 h 3125540"/>
              <a:gd name="connsiteX37" fmla="*/ 2696288 w 2891963"/>
              <a:gd name="connsiteY37" fmla="*/ 1433228 h 3125540"/>
              <a:gd name="connsiteX38" fmla="*/ 2758015 w 2891963"/>
              <a:gd name="connsiteY38" fmla="*/ 1669821 h 3125540"/>
              <a:gd name="connsiteX39" fmla="*/ 2498078 w 2891963"/>
              <a:gd name="connsiteY39" fmla="*/ 1757876 h 3125540"/>
              <a:gd name="connsiteX40" fmla="*/ 2463885 w 2891963"/>
              <a:gd name="connsiteY40" fmla="*/ 1737330 h 3125540"/>
              <a:gd name="connsiteX41" fmla="*/ 2454685 w 2891963"/>
              <a:gd name="connsiteY41" fmla="*/ 1728995 h 3125540"/>
              <a:gd name="connsiteX42" fmla="*/ 2393254 w 2891963"/>
              <a:gd name="connsiteY42" fmla="*/ 1688035 h 3125540"/>
              <a:gd name="connsiteX43" fmla="*/ 1424353 w 2891963"/>
              <a:gd name="connsiteY43" fmla="*/ 1687313 h 3125540"/>
              <a:gd name="connsiteX44" fmla="*/ 1377112 w 2891963"/>
              <a:gd name="connsiteY44" fmla="*/ 1718511 h 3125540"/>
              <a:gd name="connsiteX45" fmla="*/ 1400906 w 2891963"/>
              <a:gd name="connsiteY45" fmla="*/ 1753149 h 3125540"/>
              <a:gd name="connsiteX46" fmla="*/ 1873515 w 2891963"/>
              <a:gd name="connsiteY46" fmla="*/ 2061324 h 3125540"/>
              <a:gd name="connsiteX47" fmla="*/ 1873348 w 2891963"/>
              <a:gd name="connsiteY47" fmla="*/ 2062004 h 3125540"/>
              <a:gd name="connsiteX48" fmla="*/ 1899531 w 2891963"/>
              <a:gd name="connsiteY48" fmla="*/ 2068694 h 3125540"/>
              <a:gd name="connsiteX49" fmla="*/ 2049661 w 2891963"/>
              <a:gd name="connsiteY49" fmla="*/ 2271972 h 3125540"/>
              <a:gd name="connsiteX50" fmla="*/ 1832998 w 2891963"/>
              <a:gd name="connsiteY50" fmla="*/ 2511907 h 3125540"/>
              <a:gd name="connsiteX51" fmla="*/ 1786755 w 2891963"/>
              <a:gd name="connsiteY51" fmla="*/ 2509607 h 3125540"/>
              <a:gd name="connsiteX52" fmla="*/ 1763910 w 2891963"/>
              <a:gd name="connsiteY52" fmla="*/ 2503771 h 3125540"/>
              <a:gd name="connsiteX53" fmla="*/ 1763419 w 2891963"/>
              <a:gd name="connsiteY53" fmla="*/ 2505748 h 3125540"/>
              <a:gd name="connsiteX54" fmla="*/ 1200297 w 2891963"/>
              <a:gd name="connsiteY54" fmla="*/ 2207234 h 3125540"/>
              <a:gd name="connsiteX55" fmla="*/ 1195865 w 2891963"/>
              <a:gd name="connsiteY55" fmla="*/ 2202844 h 3125540"/>
              <a:gd name="connsiteX56" fmla="*/ 1188849 w 2891963"/>
              <a:gd name="connsiteY56" fmla="*/ 2203355 h 3125540"/>
              <a:gd name="connsiteX57" fmla="*/ 808005 w 2891963"/>
              <a:gd name="connsiteY57" fmla="*/ 2143441 h 3125540"/>
              <a:gd name="connsiteX58" fmla="*/ 778542 w 2891963"/>
              <a:gd name="connsiteY58" fmla="*/ 2130384 h 3125540"/>
              <a:gd name="connsiteX59" fmla="*/ 4401 w 2891963"/>
              <a:gd name="connsiteY59" fmla="*/ 3125541 h 3125540"/>
              <a:gd name="connsiteX60" fmla="*/ 0 w 2891963"/>
              <a:gd name="connsiteY60" fmla="*/ 2112134 h 3125540"/>
              <a:gd name="connsiteX61" fmla="*/ 238392 w 2891963"/>
              <a:gd name="connsiteY61" fmla="*/ 1575747 h 3125540"/>
              <a:gd name="connsiteX62" fmla="*/ 245484 w 2891963"/>
              <a:gd name="connsiteY62" fmla="*/ 1522751 h 3125540"/>
              <a:gd name="connsiteX63" fmla="*/ 617408 w 2891963"/>
              <a:gd name="connsiteY63" fmla="*/ 876545 h 3125540"/>
              <a:gd name="connsiteX64" fmla="*/ 812309 w 2891963"/>
              <a:gd name="connsiteY64" fmla="*/ 710236 h 3125540"/>
              <a:gd name="connsiteX65" fmla="*/ 863251 w 2891963"/>
              <a:gd name="connsiteY65" fmla="*/ 676629 h 3125540"/>
              <a:gd name="connsiteX66" fmla="*/ 904130 w 2891963"/>
              <a:gd name="connsiteY66" fmla="*/ 601110 h 3125540"/>
              <a:gd name="connsiteX67" fmla="*/ 1393789 w 2891963"/>
              <a:gd name="connsiteY67" fmla="*/ 83250 h 3125540"/>
              <a:gd name="connsiteX68" fmla="*/ 1477073 w 2891963"/>
              <a:gd name="connsiteY68" fmla="*/ 32349 h 3125540"/>
              <a:gd name="connsiteX69" fmla="*/ 1489264 w 2891963"/>
              <a:gd name="connsiteY69" fmla="*/ 23735 h 3125540"/>
              <a:gd name="connsiteX70" fmla="*/ 1562175 w 2891963"/>
              <a:gd name="connsiteY70" fmla="*/ 725 h 3125540"/>
              <a:gd name="connsiteX0" fmla="*/ 1806722 w 3136510"/>
              <a:gd name="connsiteY0" fmla="*/ 725 h 3125541"/>
              <a:gd name="connsiteX1" fmla="*/ 1881726 w 3136510"/>
              <a:gd name="connsiteY1" fmla="*/ 10453 h 3125541"/>
              <a:gd name="connsiteX2" fmla="*/ 1927296 w 3136510"/>
              <a:gd name="connsiteY2" fmla="*/ 35907 h 3125541"/>
              <a:gd name="connsiteX3" fmla="*/ 1952883 w 3136510"/>
              <a:gd name="connsiteY3" fmla="*/ 284363 h 3125541"/>
              <a:gd name="connsiteX4" fmla="*/ 1898990 w 3136510"/>
              <a:gd name="connsiteY4" fmla="*/ 331024 h 3125541"/>
              <a:gd name="connsiteX5" fmla="*/ 1891241 w 3136510"/>
              <a:gd name="connsiteY5" fmla="*/ 334519 h 3125541"/>
              <a:gd name="connsiteX6" fmla="*/ 1829520 w 3136510"/>
              <a:gd name="connsiteY6" fmla="*/ 372240 h 3125541"/>
              <a:gd name="connsiteX7" fmla="*/ 1700738 w 3136510"/>
              <a:gd name="connsiteY7" fmla="*/ 470228 h 3125541"/>
              <a:gd name="connsiteX8" fmla="*/ 1672504 w 3136510"/>
              <a:gd name="connsiteY8" fmla="*/ 496507 h 3125541"/>
              <a:gd name="connsiteX9" fmla="*/ 1681358 w 3136510"/>
              <a:gd name="connsiteY9" fmla="*/ 497259 h 3125541"/>
              <a:gd name="connsiteX10" fmla="*/ 1716510 w 3136510"/>
              <a:gd name="connsiteY10" fmla="*/ 475750 h 3125541"/>
              <a:gd name="connsiteX11" fmla="*/ 2527378 w 3136510"/>
              <a:gd name="connsiteY11" fmla="*/ 280543 h 3125541"/>
              <a:gd name="connsiteX12" fmla="*/ 2665035 w 3136510"/>
              <a:gd name="connsiteY12" fmla="*/ 291152 h 3125541"/>
              <a:gd name="connsiteX13" fmla="*/ 2675516 w 3136510"/>
              <a:gd name="connsiteY13" fmla="*/ 291269 h 3125541"/>
              <a:gd name="connsiteX14" fmla="*/ 2746941 w 3136510"/>
              <a:gd name="connsiteY14" fmla="*/ 314724 h 3125541"/>
              <a:gd name="connsiteX15" fmla="*/ 2812674 w 3136510"/>
              <a:gd name="connsiteY15" fmla="*/ 578943 h 3125541"/>
              <a:gd name="connsiteX16" fmla="*/ 2622411 w 3136510"/>
              <a:gd name="connsiteY16" fmla="*/ 677578 h 3125541"/>
              <a:gd name="connsiteX17" fmla="*/ 2602927 w 3136510"/>
              <a:gd name="connsiteY17" fmla="*/ 673379 h 3125541"/>
              <a:gd name="connsiteX18" fmla="*/ 2514801 w 3136510"/>
              <a:gd name="connsiteY18" fmla="*/ 666586 h 3125541"/>
              <a:gd name="connsiteX19" fmla="*/ 1965368 w 3136510"/>
              <a:gd name="connsiteY19" fmla="*/ 781834 h 3125541"/>
              <a:gd name="connsiteX20" fmla="*/ 1931362 w 3136510"/>
              <a:gd name="connsiteY20" fmla="*/ 799780 h 3125541"/>
              <a:gd name="connsiteX21" fmla="*/ 1983019 w 3136510"/>
              <a:gd name="connsiteY21" fmla="*/ 782664 h 3125541"/>
              <a:gd name="connsiteX22" fmla="*/ 2860203 w 3136510"/>
              <a:gd name="connsiteY22" fmla="*/ 791084 h 3125541"/>
              <a:gd name="connsiteX23" fmla="*/ 2979095 w 3136510"/>
              <a:gd name="connsiteY23" fmla="*/ 832416 h 3125541"/>
              <a:gd name="connsiteX24" fmla="*/ 2988694 w 3136510"/>
              <a:gd name="connsiteY24" fmla="*/ 834683 h 3125541"/>
              <a:gd name="connsiteX25" fmla="*/ 3028026 w 3136510"/>
              <a:gd name="connsiteY25" fmla="*/ 852552 h 3125541"/>
              <a:gd name="connsiteX26" fmla="*/ 3109612 w 3136510"/>
              <a:gd name="connsiteY26" fmla="*/ 1137956 h 3125541"/>
              <a:gd name="connsiteX27" fmla="*/ 2860986 w 3136510"/>
              <a:gd name="connsiteY27" fmla="*/ 1227874 h 3125541"/>
              <a:gd name="connsiteX28" fmla="*/ 2833125 w 3136510"/>
              <a:gd name="connsiteY28" fmla="*/ 1215217 h 3125541"/>
              <a:gd name="connsiteX29" fmla="*/ 2832547 w 3136510"/>
              <a:gd name="connsiteY29" fmla="*/ 1216679 h 3125541"/>
              <a:gd name="connsiteX30" fmla="*/ 2186645 w 3136510"/>
              <a:gd name="connsiteY30" fmla="*/ 1156902 h 3125541"/>
              <a:gd name="connsiteX31" fmla="*/ 2108801 w 3136510"/>
              <a:gd name="connsiteY31" fmla="*/ 1175230 h 3125541"/>
              <a:gd name="connsiteX32" fmla="*/ 2185778 w 3136510"/>
              <a:gd name="connsiteY32" fmla="*/ 1173015 h 3125541"/>
              <a:gd name="connsiteX33" fmla="*/ 2736928 w 3136510"/>
              <a:gd name="connsiteY33" fmla="*/ 1309259 h 3125541"/>
              <a:gd name="connsiteX34" fmla="*/ 2834715 w 3136510"/>
              <a:gd name="connsiteY34" fmla="*/ 1363044 h 3125541"/>
              <a:gd name="connsiteX35" fmla="*/ 2928813 w 3136510"/>
              <a:gd name="connsiteY35" fmla="*/ 1425785 h 3125541"/>
              <a:gd name="connsiteX36" fmla="*/ 2928702 w 3136510"/>
              <a:gd name="connsiteY36" fmla="*/ 1425937 h 3125541"/>
              <a:gd name="connsiteX37" fmla="*/ 2940835 w 3136510"/>
              <a:gd name="connsiteY37" fmla="*/ 1433228 h 3125541"/>
              <a:gd name="connsiteX38" fmla="*/ 3002562 w 3136510"/>
              <a:gd name="connsiteY38" fmla="*/ 1669821 h 3125541"/>
              <a:gd name="connsiteX39" fmla="*/ 2742625 w 3136510"/>
              <a:gd name="connsiteY39" fmla="*/ 1757876 h 3125541"/>
              <a:gd name="connsiteX40" fmla="*/ 2708432 w 3136510"/>
              <a:gd name="connsiteY40" fmla="*/ 1737330 h 3125541"/>
              <a:gd name="connsiteX41" fmla="*/ 2699232 w 3136510"/>
              <a:gd name="connsiteY41" fmla="*/ 1728995 h 3125541"/>
              <a:gd name="connsiteX42" fmla="*/ 2637801 w 3136510"/>
              <a:gd name="connsiteY42" fmla="*/ 1688035 h 3125541"/>
              <a:gd name="connsiteX43" fmla="*/ 1668900 w 3136510"/>
              <a:gd name="connsiteY43" fmla="*/ 1687313 h 3125541"/>
              <a:gd name="connsiteX44" fmla="*/ 1621659 w 3136510"/>
              <a:gd name="connsiteY44" fmla="*/ 1718511 h 3125541"/>
              <a:gd name="connsiteX45" fmla="*/ 1645453 w 3136510"/>
              <a:gd name="connsiteY45" fmla="*/ 1753149 h 3125541"/>
              <a:gd name="connsiteX46" fmla="*/ 2118062 w 3136510"/>
              <a:gd name="connsiteY46" fmla="*/ 2061324 h 3125541"/>
              <a:gd name="connsiteX47" fmla="*/ 2117895 w 3136510"/>
              <a:gd name="connsiteY47" fmla="*/ 2062004 h 3125541"/>
              <a:gd name="connsiteX48" fmla="*/ 2144078 w 3136510"/>
              <a:gd name="connsiteY48" fmla="*/ 2068694 h 3125541"/>
              <a:gd name="connsiteX49" fmla="*/ 2294208 w 3136510"/>
              <a:gd name="connsiteY49" fmla="*/ 2271972 h 3125541"/>
              <a:gd name="connsiteX50" fmla="*/ 2077545 w 3136510"/>
              <a:gd name="connsiteY50" fmla="*/ 2511907 h 3125541"/>
              <a:gd name="connsiteX51" fmla="*/ 2031302 w 3136510"/>
              <a:gd name="connsiteY51" fmla="*/ 2509607 h 3125541"/>
              <a:gd name="connsiteX52" fmla="*/ 2008457 w 3136510"/>
              <a:gd name="connsiteY52" fmla="*/ 2503771 h 3125541"/>
              <a:gd name="connsiteX53" fmla="*/ 2007966 w 3136510"/>
              <a:gd name="connsiteY53" fmla="*/ 2505748 h 3125541"/>
              <a:gd name="connsiteX54" fmla="*/ 1444844 w 3136510"/>
              <a:gd name="connsiteY54" fmla="*/ 2207234 h 3125541"/>
              <a:gd name="connsiteX55" fmla="*/ 1440412 w 3136510"/>
              <a:gd name="connsiteY55" fmla="*/ 2202844 h 3125541"/>
              <a:gd name="connsiteX56" fmla="*/ 1433396 w 3136510"/>
              <a:gd name="connsiteY56" fmla="*/ 2203355 h 3125541"/>
              <a:gd name="connsiteX57" fmla="*/ 1052552 w 3136510"/>
              <a:gd name="connsiteY57" fmla="*/ 2143441 h 3125541"/>
              <a:gd name="connsiteX58" fmla="*/ 1023089 w 3136510"/>
              <a:gd name="connsiteY58" fmla="*/ 2130384 h 3125541"/>
              <a:gd name="connsiteX59" fmla="*/ 248948 w 3136510"/>
              <a:gd name="connsiteY59" fmla="*/ 3125541 h 3125541"/>
              <a:gd name="connsiteX60" fmla="*/ 0 w 3136510"/>
              <a:gd name="connsiteY60" fmla="*/ 2540002 h 3125541"/>
              <a:gd name="connsiteX61" fmla="*/ 244547 w 3136510"/>
              <a:gd name="connsiteY61" fmla="*/ 2112134 h 3125541"/>
              <a:gd name="connsiteX62" fmla="*/ 482939 w 3136510"/>
              <a:gd name="connsiteY62" fmla="*/ 1575747 h 3125541"/>
              <a:gd name="connsiteX63" fmla="*/ 490031 w 3136510"/>
              <a:gd name="connsiteY63" fmla="*/ 1522751 h 3125541"/>
              <a:gd name="connsiteX64" fmla="*/ 861955 w 3136510"/>
              <a:gd name="connsiteY64" fmla="*/ 876545 h 3125541"/>
              <a:gd name="connsiteX65" fmla="*/ 1056856 w 3136510"/>
              <a:gd name="connsiteY65" fmla="*/ 710236 h 3125541"/>
              <a:gd name="connsiteX66" fmla="*/ 1107798 w 3136510"/>
              <a:gd name="connsiteY66" fmla="*/ 676629 h 3125541"/>
              <a:gd name="connsiteX67" fmla="*/ 1148677 w 3136510"/>
              <a:gd name="connsiteY67" fmla="*/ 601110 h 3125541"/>
              <a:gd name="connsiteX68" fmla="*/ 1638336 w 3136510"/>
              <a:gd name="connsiteY68" fmla="*/ 83250 h 3125541"/>
              <a:gd name="connsiteX69" fmla="*/ 1721620 w 3136510"/>
              <a:gd name="connsiteY69" fmla="*/ 32349 h 3125541"/>
              <a:gd name="connsiteX70" fmla="*/ 1733811 w 3136510"/>
              <a:gd name="connsiteY70" fmla="*/ 23735 h 3125541"/>
              <a:gd name="connsiteX71" fmla="*/ 1806722 w 3136510"/>
              <a:gd name="connsiteY71" fmla="*/ 725 h 3125541"/>
              <a:gd name="connsiteX0" fmla="*/ 0 w 3136510"/>
              <a:gd name="connsiteY0" fmla="*/ 2540002 h 3125541"/>
              <a:gd name="connsiteX1" fmla="*/ 244547 w 3136510"/>
              <a:gd name="connsiteY1" fmla="*/ 2112134 h 3125541"/>
              <a:gd name="connsiteX2" fmla="*/ 482939 w 3136510"/>
              <a:gd name="connsiteY2" fmla="*/ 1575747 h 3125541"/>
              <a:gd name="connsiteX3" fmla="*/ 490031 w 3136510"/>
              <a:gd name="connsiteY3" fmla="*/ 1522751 h 3125541"/>
              <a:gd name="connsiteX4" fmla="*/ 861955 w 3136510"/>
              <a:gd name="connsiteY4" fmla="*/ 876545 h 3125541"/>
              <a:gd name="connsiteX5" fmla="*/ 1056856 w 3136510"/>
              <a:gd name="connsiteY5" fmla="*/ 710236 h 3125541"/>
              <a:gd name="connsiteX6" fmla="*/ 1107798 w 3136510"/>
              <a:gd name="connsiteY6" fmla="*/ 676629 h 3125541"/>
              <a:gd name="connsiteX7" fmla="*/ 1148677 w 3136510"/>
              <a:gd name="connsiteY7" fmla="*/ 601110 h 3125541"/>
              <a:gd name="connsiteX8" fmla="*/ 1638336 w 3136510"/>
              <a:gd name="connsiteY8" fmla="*/ 83250 h 3125541"/>
              <a:gd name="connsiteX9" fmla="*/ 1721620 w 3136510"/>
              <a:gd name="connsiteY9" fmla="*/ 32349 h 3125541"/>
              <a:gd name="connsiteX10" fmla="*/ 1733811 w 3136510"/>
              <a:gd name="connsiteY10" fmla="*/ 23735 h 3125541"/>
              <a:gd name="connsiteX11" fmla="*/ 1806722 w 3136510"/>
              <a:gd name="connsiteY11" fmla="*/ 725 h 3125541"/>
              <a:gd name="connsiteX12" fmla="*/ 1881726 w 3136510"/>
              <a:gd name="connsiteY12" fmla="*/ 10453 h 3125541"/>
              <a:gd name="connsiteX13" fmla="*/ 1927296 w 3136510"/>
              <a:gd name="connsiteY13" fmla="*/ 35907 h 3125541"/>
              <a:gd name="connsiteX14" fmla="*/ 1952883 w 3136510"/>
              <a:gd name="connsiteY14" fmla="*/ 284363 h 3125541"/>
              <a:gd name="connsiteX15" fmla="*/ 1898990 w 3136510"/>
              <a:gd name="connsiteY15" fmla="*/ 331024 h 3125541"/>
              <a:gd name="connsiteX16" fmla="*/ 1891241 w 3136510"/>
              <a:gd name="connsiteY16" fmla="*/ 334519 h 3125541"/>
              <a:gd name="connsiteX17" fmla="*/ 1829520 w 3136510"/>
              <a:gd name="connsiteY17" fmla="*/ 372240 h 3125541"/>
              <a:gd name="connsiteX18" fmla="*/ 1700738 w 3136510"/>
              <a:gd name="connsiteY18" fmla="*/ 470228 h 3125541"/>
              <a:gd name="connsiteX19" fmla="*/ 1672504 w 3136510"/>
              <a:gd name="connsiteY19" fmla="*/ 496507 h 3125541"/>
              <a:gd name="connsiteX20" fmla="*/ 1681358 w 3136510"/>
              <a:gd name="connsiteY20" fmla="*/ 497259 h 3125541"/>
              <a:gd name="connsiteX21" fmla="*/ 1716510 w 3136510"/>
              <a:gd name="connsiteY21" fmla="*/ 475750 h 3125541"/>
              <a:gd name="connsiteX22" fmla="*/ 2527378 w 3136510"/>
              <a:gd name="connsiteY22" fmla="*/ 280543 h 3125541"/>
              <a:gd name="connsiteX23" fmla="*/ 2665035 w 3136510"/>
              <a:gd name="connsiteY23" fmla="*/ 291152 h 3125541"/>
              <a:gd name="connsiteX24" fmla="*/ 2675516 w 3136510"/>
              <a:gd name="connsiteY24" fmla="*/ 291269 h 3125541"/>
              <a:gd name="connsiteX25" fmla="*/ 2746941 w 3136510"/>
              <a:gd name="connsiteY25" fmla="*/ 314724 h 3125541"/>
              <a:gd name="connsiteX26" fmla="*/ 2812674 w 3136510"/>
              <a:gd name="connsiteY26" fmla="*/ 578943 h 3125541"/>
              <a:gd name="connsiteX27" fmla="*/ 2622411 w 3136510"/>
              <a:gd name="connsiteY27" fmla="*/ 677578 h 3125541"/>
              <a:gd name="connsiteX28" fmla="*/ 2602927 w 3136510"/>
              <a:gd name="connsiteY28" fmla="*/ 673379 h 3125541"/>
              <a:gd name="connsiteX29" fmla="*/ 2514801 w 3136510"/>
              <a:gd name="connsiteY29" fmla="*/ 666586 h 3125541"/>
              <a:gd name="connsiteX30" fmla="*/ 1965368 w 3136510"/>
              <a:gd name="connsiteY30" fmla="*/ 781834 h 3125541"/>
              <a:gd name="connsiteX31" fmla="*/ 1931362 w 3136510"/>
              <a:gd name="connsiteY31" fmla="*/ 799780 h 3125541"/>
              <a:gd name="connsiteX32" fmla="*/ 1983019 w 3136510"/>
              <a:gd name="connsiteY32" fmla="*/ 782664 h 3125541"/>
              <a:gd name="connsiteX33" fmla="*/ 2860203 w 3136510"/>
              <a:gd name="connsiteY33" fmla="*/ 791084 h 3125541"/>
              <a:gd name="connsiteX34" fmla="*/ 2979095 w 3136510"/>
              <a:gd name="connsiteY34" fmla="*/ 832416 h 3125541"/>
              <a:gd name="connsiteX35" fmla="*/ 2988694 w 3136510"/>
              <a:gd name="connsiteY35" fmla="*/ 834683 h 3125541"/>
              <a:gd name="connsiteX36" fmla="*/ 3028026 w 3136510"/>
              <a:gd name="connsiteY36" fmla="*/ 852552 h 3125541"/>
              <a:gd name="connsiteX37" fmla="*/ 3109612 w 3136510"/>
              <a:gd name="connsiteY37" fmla="*/ 1137956 h 3125541"/>
              <a:gd name="connsiteX38" fmla="*/ 2860986 w 3136510"/>
              <a:gd name="connsiteY38" fmla="*/ 1227874 h 3125541"/>
              <a:gd name="connsiteX39" fmla="*/ 2833125 w 3136510"/>
              <a:gd name="connsiteY39" fmla="*/ 1215217 h 3125541"/>
              <a:gd name="connsiteX40" fmla="*/ 2832547 w 3136510"/>
              <a:gd name="connsiteY40" fmla="*/ 1216679 h 3125541"/>
              <a:gd name="connsiteX41" fmla="*/ 2186645 w 3136510"/>
              <a:gd name="connsiteY41" fmla="*/ 1156902 h 3125541"/>
              <a:gd name="connsiteX42" fmla="*/ 2108801 w 3136510"/>
              <a:gd name="connsiteY42" fmla="*/ 1175230 h 3125541"/>
              <a:gd name="connsiteX43" fmla="*/ 2185778 w 3136510"/>
              <a:gd name="connsiteY43" fmla="*/ 1173015 h 3125541"/>
              <a:gd name="connsiteX44" fmla="*/ 2736928 w 3136510"/>
              <a:gd name="connsiteY44" fmla="*/ 1309259 h 3125541"/>
              <a:gd name="connsiteX45" fmla="*/ 2834715 w 3136510"/>
              <a:gd name="connsiteY45" fmla="*/ 1363044 h 3125541"/>
              <a:gd name="connsiteX46" fmla="*/ 2928813 w 3136510"/>
              <a:gd name="connsiteY46" fmla="*/ 1425785 h 3125541"/>
              <a:gd name="connsiteX47" fmla="*/ 2928702 w 3136510"/>
              <a:gd name="connsiteY47" fmla="*/ 1425937 h 3125541"/>
              <a:gd name="connsiteX48" fmla="*/ 2940835 w 3136510"/>
              <a:gd name="connsiteY48" fmla="*/ 1433228 h 3125541"/>
              <a:gd name="connsiteX49" fmla="*/ 3002562 w 3136510"/>
              <a:gd name="connsiteY49" fmla="*/ 1669821 h 3125541"/>
              <a:gd name="connsiteX50" fmla="*/ 2742625 w 3136510"/>
              <a:gd name="connsiteY50" fmla="*/ 1757876 h 3125541"/>
              <a:gd name="connsiteX51" fmla="*/ 2708432 w 3136510"/>
              <a:gd name="connsiteY51" fmla="*/ 1737330 h 3125541"/>
              <a:gd name="connsiteX52" fmla="*/ 2699232 w 3136510"/>
              <a:gd name="connsiteY52" fmla="*/ 1728995 h 3125541"/>
              <a:gd name="connsiteX53" fmla="*/ 2637801 w 3136510"/>
              <a:gd name="connsiteY53" fmla="*/ 1688035 h 3125541"/>
              <a:gd name="connsiteX54" fmla="*/ 1668900 w 3136510"/>
              <a:gd name="connsiteY54" fmla="*/ 1687313 h 3125541"/>
              <a:gd name="connsiteX55" fmla="*/ 1621659 w 3136510"/>
              <a:gd name="connsiteY55" fmla="*/ 1718511 h 3125541"/>
              <a:gd name="connsiteX56" fmla="*/ 1645453 w 3136510"/>
              <a:gd name="connsiteY56" fmla="*/ 1753149 h 3125541"/>
              <a:gd name="connsiteX57" fmla="*/ 2118062 w 3136510"/>
              <a:gd name="connsiteY57" fmla="*/ 2061324 h 3125541"/>
              <a:gd name="connsiteX58" fmla="*/ 2117895 w 3136510"/>
              <a:gd name="connsiteY58" fmla="*/ 2062004 h 3125541"/>
              <a:gd name="connsiteX59" fmla="*/ 2144078 w 3136510"/>
              <a:gd name="connsiteY59" fmla="*/ 2068694 h 3125541"/>
              <a:gd name="connsiteX60" fmla="*/ 2294208 w 3136510"/>
              <a:gd name="connsiteY60" fmla="*/ 2271972 h 3125541"/>
              <a:gd name="connsiteX61" fmla="*/ 2077545 w 3136510"/>
              <a:gd name="connsiteY61" fmla="*/ 2511907 h 3125541"/>
              <a:gd name="connsiteX62" fmla="*/ 2031302 w 3136510"/>
              <a:gd name="connsiteY62" fmla="*/ 2509607 h 3125541"/>
              <a:gd name="connsiteX63" fmla="*/ 2008457 w 3136510"/>
              <a:gd name="connsiteY63" fmla="*/ 2503771 h 3125541"/>
              <a:gd name="connsiteX64" fmla="*/ 2007966 w 3136510"/>
              <a:gd name="connsiteY64" fmla="*/ 2505748 h 3125541"/>
              <a:gd name="connsiteX65" fmla="*/ 1444844 w 3136510"/>
              <a:gd name="connsiteY65" fmla="*/ 2207234 h 3125541"/>
              <a:gd name="connsiteX66" fmla="*/ 1440412 w 3136510"/>
              <a:gd name="connsiteY66" fmla="*/ 2202844 h 3125541"/>
              <a:gd name="connsiteX67" fmla="*/ 1433396 w 3136510"/>
              <a:gd name="connsiteY67" fmla="*/ 2203355 h 3125541"/>
              <a:gd name="connsiteX68" fmla="*/ 1052552 w 3136510"/>
              <a:gd name="connsiteY68" fmla="*/ 2143441 h 3125541"/>
              <a:gd name="connsiteX69" fmla="*/ 1023089 w 3136510"/>
              <a:gd name="connsiteY69" fmla="*/ 2130384 h 3125541"/>
              <a:gd name="connsiteX70" fmla="*/ 248948 w 3136510"/>
              <a:gd name="connsiteY70" fmla="*/ 3125541 h 3125541"/>
              <a:gd name="connsiteX71" fmla="*/ 118064 w 3136510"/>
              <a:gd name="connsiteY71" fmla="*/ 2658066 h 3125541"/>
              <a:gd name="connsiteX0" fmla="*/ 0 w 3136510"/>
              <a:gd name="connsiteY0" fmla="*/ 2540002 h 3125541"/>
              <a:gd name="connsiteX1" fmla="*/ 244547 w 3136510"/>
              <a:gd name="connsiteY1" fmla="*/ 2112134 h 3125541"/>
              <a:gd name="connsiteX2" fmla="*/ 482939 w 3136510"/>
              <a:gd name="connsiteY2" fmla="*/ 1575747 h 3125541"/>
              <a:gd name="connsiteX3" fmla="*/ 490031 w 3136510"/>
              <a:gd name="connsiteY3" fmla="*/ 1522751 h 3125541"/>
              <a:gd name="connsiteX4" fmla="*/ 861955 w 3136510"/>
              <a:gd name="connsiteY4" fmla="*/ 876545 h 3125541"/>
              <a:gd name="connsiteX5" fmla="*/ 1056856 w 3136510"/>
              <a:gd name="connsiteY5" fmla="*/ 710236 h 3125541"/>
              <a:gd name="connsiteX6" fmla="*/ 1107798 w 3136510"/>
              <a:gd name="connsiteY6" fmla="*/ 676629 h 3125541"/>
              <a:gd name="connsiteX7" fmla="*/ 1148677 w 3136510"/>
              <a:gd name="connsiteY7" fmla="*/ 601110 h 3125541"/>
              <a:gd name="connsiteX8" fmla="*/ 1638336 w 3136510"/>
              <a:gd name="connsiteY8" fmla="*/ 83250 h 3125541"/>
              <a:gd name="connsiteX9" fmla="*/ 1721620 w 3136510"/>
              <a:gd name="connsiteY9" fmla="*/ 32349 h 3125541"/>
              <a:gd name="connsiteX10" fmla="*/ 1733811 w 3136510"/>
              <a:gd name="connsiteY10" fmla="*/ 23735 h 3125541"/>
              <a:gd name="connsiteX11" fmla="*/ 1806722 w 3136510"/>
              <a:gd name="connsiteY11" fmla="*/ 725 h 3125541"/>
              <a:gd name="connsiteX12" fmla="*/ 1881726 w 3136510"/>
              <a:gd name="connsiteY12" fmla="*/ 10453 h 3125541"/>
              <a:gd name="connsiteX13" fmla="*/ 1927296 w 3136510"/>
              <a:gd name="connsiteY13" fmla="*/ 35907 h 3125541"/>
              <a:gd name="connsiteX14" fmla="*/ 1952883 w 3136510"/>
              <a:gd name="connsiteY14" fmla="*/ 284363 h 3125541"/>
              <a:gd name="connsiteX15" fmla="*/ 1898990 w 3136510"/>
              <a:gd name="connsiteY15" fmla="*/ 331024 h 3125541"/>
              <a:gd name="connsiteX16" fmla="*/ 1891241 w 3136510"/>
              <a:gd name="connsiteY16" fmla="*/ 334519 h 3125541"/>
              <a:gd name="connsiteX17" fmla="*/ 1829520 w 3136510"/>
              <a:gd name="connsiteY17" fmla="*/ 372240 h 3125541"/>
              <a:gd name="connsiteX18" fmla="*/ 1700738 w 3136510"/>
              <a:gd name="connsiteY18" fmla="*/ 470228 h 3125541"/>
              <a:gd name="connsiteX19" fmla="*/ 1672504 w 3136510"/>
              <a:gd name="connsiteY19" fmla="*/ 496507 h 3125541"/>
              <a:gd name="connsiteX20" fmla="*/ 1681358 w 3136510"/>
              <a:gd name="connsiteY20" fmla="*/ 497259 h 3125541"/>
              <a:gd name="connsiteX21" fmla="*/ 1716510 w 3136510"/>
              <a:gd name="connsiteY21" fmla="*/ 475750 h 3125541"/>
              <a:gd name="connsiteX22" fmla="*/ 2527378 w 3136510"/>
              <a:gd name="connsiteY22" fmla="*/ 280543 h 3125541"/>
              <a:gd name="connsiteX23" fmla="*/ 2665035 w 3136510"/>
              <a:gd name="connsiteY23" fmla="*/ 291152 h 3125541"/>
              <a:gd name="connsiteX24" fmla="*/ 2675516 w 3136510"/>
              <a:gd name="connsiteY24" fmla="*/ 291269 h 3125541"/>
              <a:gd name="connsiteX25" fmla="*/ 2746941 w 3136510"/>
              <a:gd name="connsiteY25" fmla="*/ 314724 h 3125541"/>
              <a:gd name="connsiteX26" fmla="*/ 2812674 w 3136510"/>
              <a:gd name="connsiteY26" fmla="*/ 578943 h 3125541"/>
              <a:gd name="connsiteX27" fmla="*/ 2622411 w 3136510"/>
              <a:gd name="connsiteY27" fmla="*/ 677578 h 3125541"/>
              <a:gd name="connsiteX28" fmla="*/ 2602927 w 3136510"/>
              <a:gd name="connsiteY28" fmla="*/ 673379 h 3125541"/>
              <a:gd name="connsiteX29" fmla="*/ 2514801 w 3136510"/>
              <a:gd name="connsiteY29" fmla="*/ 666586 h 3125541"/>
              <a:gd name="connsiteX30" fmla="*/ 1965368 w 3136510"/>
              <a:gd name="connsiteY30" fmla="*/ 781834 h 3125541"/>
              <a:gd name="connsiteX31" fmla="*/ 1931362 w 3136510"/>
              <a:gd name="connsiteY31" fmla="*/ 799780 h 3125541"/>
              <a:gd name="connsiteX32" fmla="*/ 1983019 w 3136510"/>
              <a:gd name="connsiteY32" fmla="*/ 782664 h 3125541"/>
              <a:gd name="connsiteX33" fmla="*/ 2860203 w 3136510"/>
              <a:gd name="connsiteY33" fmla="*/ 791084 h 3125541"/>
              <a:gd name="connsiteX34" fmla="*/ 2979095 w 3136510"/>
              <a:gd name="connsiteY34" fmla="*/ 832416 h 3125541"/>
              <a:gd name="connsiteX35" fmla="*/ 2988694 w 3136510"/>
              <a:gd name="connsiteY35" fmla="*/ 834683 h 3125541"/>
              <a:gd name="connsiteX36" fmla="*/ 3028026 w 3136510"/>
              <a:gd name="connsiteY36" fmla="*/ 852552 h 3125541"/>
              <a:gd name="connsiteX37" fmla="*/ 3109612 w 3136510"/>
              <a:gd name="connsiteY37" fmla="*/ 1137956 h 3125541"/>
              <a:gd name="connsiteX38" fmla="*/ 2860986 w 3136510"/>
              <a:gd name="connsiteY38" fmla="*/ 1227874 h 3125541"/>
              <a:gd name="connsiteX39" fmla="*/ 2833125 w 3136510"/>
              <a:gd name="connsiteY39" fmla="*/ 1215217 h 3125541"/>
              <a:gd name="connsiteX40" fmla="*/ 2832547 w 3136510"/>
              <a:gd name="connsiteY40" fmla="*/ 1216679 h 3125541"/>
              <a:gd name="connsiteX41" fmla="*/ 2186645 w 3136510"/>
              <a:gd name="connsiteY41" fmla="*/ 1156902 h 3125541"/>
              <a:gd name="connsiteX42" fmla="*/ 2108801 w 3136510"/>
              <a:gd name="connsiteY42" fmla="*/ 1175230 h 3125541"/>
              <a:gd name="connsiteX43" fmla="*/ 2185778 w 3136510"/>
              <a:gd name="connsiteY43" fmla="*/ 1173015 h 3125541"/>
              <a:gd name="connsiteX44" fmla="*/ 2736928 w 3136510"/>
              <a:gd name="connsiteY44" fmla="*/ 1309259 h 3125541"/>
              <a:gd name="connsiteX45" fmla="*/ 2834715 w 3136510"/>
              <a:gd name="connsiteY45" fmla="*/ 1363044 h 3125541"/>
              <a:gd name="connsiteX46" fmla="*/ 2928813 w 3136510"/>
              <a:gd name="connsiteY46" fmla="*/ 1425785 h 3125541"/>
              <a:gd name="connsiteX47" fmla="*/ 2928702 w 3136510"/>
              <a:gd name="connsiteY47" fmla="*/ 1425937 h 3125541"/>
              <a:gd name="connsiteX48" fmla="*/ 2940835 w 3136510"/>
              <a:gd name="connsiteY48" fmla="*/ 1433228 h 3125541"/>
              <a:gd name="connsiteX49" fmla="*/ 3002562 w 3136510"/>
              <a:gd name="connsiteY49" fmla="*/ 1669821 h 3125541"/>
              <a:gd name="connsiteX50" fmla="*/ 2742625 w 3136510"/>
              <a:gd name="connsiteY50" fmla="*/ 1757876 h 3125541"/>
              <a:gd name="connsiteX51" fmla="*/ 2708432 w 3136510"/>
              <a:gd name="connsiteY51" fmla="*/ 1737330 h 3125541"/>
              <a:gd name="connsiteX52" fmla="*/ 2699232 w 3136510"/>
              <a:gd name="connsiteY52" fmla="*/ 1728995 h 3125541"/>
              <a:gd name="connsiteX53" fmla="*/ 2637801 w 3136510"/>
              <a:gd name="connsiteY53" fmla="*/ 1688035 h 3125541"/>
              <a:gd name="connsiteX54" fmla="*/ 1668900 w 3136510"/>
              <a:gd name="connsiteY54" fmla="*/ 1687313 h 3125541"/>
              <a:gd name="connsiteX55" fmla="*/ 1621659 w 3136510"/>
              <a:gd name="connsiteY55" fmla="*/ 1718511 h 3125541"/>
              <a:gd name="connsiteX56" fmla="*/ 1645453 w 3136510"/>
              <a:gd name="connsiteY56" fmla="*/ 1753149 h 3125541"/>
              <a:gd name="connsiteX57" fmla="*/ 2118062 w 3136510"/>
              <a:gd name="connsiteY57" fmla="*/ 2061324 h 3125541"/>
              <a:gd name="connsiteX58" fmla="*/ 2117895 w 3136510"/>
              <a:gd name="connsiteY58" fmla="*/ 2062004 h 3125541"/>
              <a:gd name="connsiteX59" fmla="*/ 2144078 w 3136510"/>
              <a:gd name="connsiteY59" fmla="*/ 2068694 h 3125541"/>
              <a:gd name="connsiteX60" fmla="*/ 2294208 w 3136510"/>
              <a:gd name="connsiteY60" fmla="*/ 2271972 h 3125541"/>
              <a:gd name="connsiteX61" fmla="*/ 2077545 w 3136510"/>
              <a:gd name="connsiteY61" fmla="*/ 2511907 h 3125541"/>
              <a:gd name="connsiteX62" fmla="*/ 2031302 w 3136510"/>
              <a:gd name="connsiteY62" fmla="*/ 2509607 h 3125541"/>
              <a:gd name="connsiteX63" fmla="*/ 2008457 w 3136510"/>
              <a:gd name="connsiteY63" fmla="*/ 2503771 h 3125541"/>
              <a:gd name="connsiteX64" fmla="*/ 2007966 w 3136510"/>
              <a:gd name="connsiteY64" fmla="*/ 2505748 h 3125541"/>
              <a:gd name="connsiteX65" fmla="*/ 1444844 w 3136510"/>
              <a:gd name="connsiteY65" fmla="*/ 2207234 h 3125541"/>
              <a:gd name="connsiteX66" fmla="*/ 1440412 w 3136510"/>
              <a:gd name="connsiteY66" fmla="*/ 2202844 h 3125541"/>
              <a:gd name="connsiteX67" fmla="*/ 1433396 w 3136510"/>
              <a:gd name="connsiteY67" fmla="*/ 2203355 h 3125541"/>
              <a:gd name="connsiteX68" fmla="*/ 1052552 w 3136510"/>
              <a:gd name="connsiteY68" fmla="*/ 2143441 h 3125541"/>
              <a:gd name="connsiteX69" fmla="*/ 1023089 w 3136510"/>
              <a:gd name="connsiteY69" fmla="*/ 2130384 h 3125541"/>
              <a:gd name="connsiteX70" fmla="*/ 248948 w 3136510"/>
              <a:gd name="connsiteY70" fmla="*/ 3125541 h 3125541"/>
              <a:gd name="connsiteX0" fmla="*/ 0 w 2891963"/>
              <a:gd name="connsiteY0" fmla="*/ 2112134 h 3125541"/>
              <a:gd name="connsiteX1" fmla="*/ 238392 w 2891963"/>
              <a:gd name="connsiteY1" fmla="*/ 1575747 h 3125541"/>
              <a:gd name="connsiteX2" fmla="*/ 245484 w 2891963"/>
              <a:gd name="connsiteY2" fmla="*/ 1522751 h 3125541"/>
              <a:gd name="connsiteX3" fmla="*/ 617408 w 2891963"/>
              <a:gd name="connsiteY3" fmla="*/ 876545 h 3125541"/>
              <a:gd name="connsiteX4" fmla="*/ 812309 w 2891963"/>
              <a:gd name="connsiteY4" fmla="*/ 710236 h 3125541"/>
              <a:gd name="connsiteX5" fmla="*/ 863251 w 2891963"/>
              <a:gd name="connsiteY5" fmla="*/ 676629 h 3125541"/>
              <a:gd name="connsiteX6" fmla="*/ 904130 w 2891963"/>
              <a:gd name="connsiteY6" fmla="*/ 601110 h 3125541"/>
              <a:gd name="connsiteX7" fmla="*/ 1393789 w 2891963"/>
              <a:gd name="connsiteY7" fmla="*/ 83250 h 3125541"/>
              <a:gd name="connsiteX8" fmla="*/ 1477073 w 2891963"/>
              <a:gd name="connsiteY8" fmla="*/ 32349 h 3125541"/>
              <a:gd name="connsiteX9" fmla="*/ 1489264 w 2891963"/>
              <a:gd name="connsiteY9" fmla="*/ 23735 h 3125541"/>
              <a:gd name="connsiteX10" fmla="*/ 1562175 w 2891963"/>
              <a:gd name="connsiteY10" fmla="*/ 725 h 3125541"/>
              <a:gd name="connsiteX11" fmla="*/ 1637179 w 2891963"/>
              <a:gd name="connsiteY11" fmla="*/ 10453 h 3125541"/>
              <a:gd name="connsiteX12" fmla="*/ 1682749 w 2891963"/>
              <a:gd name="connsiteY12" fmla="*/ 35907 h 3125541"/>
              <a:gd name="connsiteX13" fmla="*/ 1708336 w 2891963"/>
              <a:gd name="connsiteY13" fmla="*/ 284363 h 3125541"/>
              <a:gd name="connsiteX14" fmla="*/ 1654443 w 2891963"/>
              <a:gd name="connsiteY14" fmla="*/ 331024 h 3125541"/>
              <a:gd name="connsiteX15" fmla="*/ 1646694 w 2891963"/>
              <a:gd name="connsiteY15" fmla="*/ 334519 h 3125541"/>
              <a:gd name="connsiteX16" fmla="*/ 1584973 w 2891963"/>
              <a:gd name="connsiteY16" fmla="*/ 372240 h 3125541"/>
              <a:gd name="connsiteX17" fmla="*/ 1456191 w 2891963"/>
              <a:gd name="connsiteY17" fmla="*/ 470228 h 3125541"/>
              <a:gd name="connsiteX18" fmla="*/ 1427957 w 2891963"/>
              <a:gd name="connsiteY18" fmla="*/ 496507 h 3125541"/>
              <a:gd name="connsiteX19" fmla="*/ 1436811 w 2891963"/>
              <a:gd name="connsiteY19" fmla="*/ 497259 h 3125541"/>
              <a:gd name="connsiteX20" fmla="*/ 1471963 w 2891963"/>
              <a:gd name="connsiteY20" fmla="*/ 475750 h 3125541"/>
              <a:gd name="connsiteX21" fmla="*/ 2282831 w 2891963"/>
              <a:gd name="connsiteY21" fmla="*/ 280543 h 3125541"/>
              <a:gd name="connsiteX22" fmla="*/ 2420488 w 2891963"/>
              <a:gd name="connsiteY22" fmla="*/ 291152 h 3125541"/>
              <a:gd name="connsiteX23" fmla="*/ 2430969 w 2891963"/>
              <a:gd name="connsiteY23" fmla="*/ 291269 h 3125541"/>
              <a:gd name="connsiteX24" fmla="*/ 2502394 w 2891963"/>
              <a:gd name="connsiteY24" fmla="*/ 314724 h 3125541"/>
              <a:gd name="connsiteX25" fmla="*/ 2568127 w 2891963"/>
              <a:gd name="connsiteY25" fmla="*/ 578943 h 3125541"/>
              <a:gd name="connsiteX26" fmla="*/ 2377864 w 2891963"/>
              <a:gd name="connsiteY26" fmla="*/ 677578 h 3125541"/>
              <a:gd name="connsiteX27" fmla="*/ 2358380 w 2891963"/>
              <a:gd name="connsiteY27" fmla="*/ 673379 h 3125541"/>
              <a:gd name="connsiteX28" fmla="*/ 2270254 w 2891963"/>
              <a:gd name="connsiteY28" fmla="*/ 666586 h 3125541"/>
              <a:gd name="connsiteX29" fmla="*/ 1720821 w 2891963"/>
              <a:gd name="connsiteY29" fmla="*/ 781834 h 3125541"/>
              <a:gd name="connsiteX30" fmla="*/ 1686815 w 2891963"/>
              <a:gd name="connsiteY30" fmla="*/ 799780 h 3125541"/>
              <a:gd name="connsiteX31" fmla="*/ 1738472 w 2891963"/>
              <a:gd name="connsiteY31" fmla="*/ 782664 h 3125541"/>
              <a:gd name="connsiteX32" fmla="*/ 2615656 w 2891963"/>
              <a:gd name="connsiteY32" fmla="*/ 791084 h 3125541"/>
              <a:gd name="connsiteX33" fmla="*/ 2734548 w 2891963"/>
              <a:gd name="connsiteY33" fmla="*/ 832416 h 3125541"/>
              <a:gd name="connsiteX34" fmla="*/ 2744147 w 2891963"/>
              <a:gd name="connsiteY34" fmla="*/ 834683 h 3125541"/>
              <a:gd name="connsiteX35" fmla="*/ 2783479 w 2891963"/>
              <a:gd name="connsiteY35" fmla="*/ 852552 h 3125541"/>
              <a:gd name="connsiteX36" fmla="*/ 2865065 w 2891963"/>
              <a:gd name="connsiteY36" fmla="*/ 1137956 h 3125541"/>
              <a:gd name="connsiteX37" fmla="*/ 2616439 w 2891963"/>
              <a:gd name="connsiteY37" fmla="*/ 1227874 h 3125541"/>
              <a:gd name="connsiteX38" fmla="*/ 2588578 w 2891963"/>
              <a:gd name="connsiteY38" fmla="*/ 1215217 h 3125541"/>
              <a:gd name="connsiteX39" fmla="*/ 2588000 w 2891963"/>
              <a:gd name="connsiteY39" fmla="*/ 1216679 h 3125541"/>
              <a:gd name="connsiteX40" fmla="*/ 1942098 w 2891963"/>
              <a:gd name="connsiteY40" fmla="*/ 1156902 h 3125541"/>
              <a:gd name="connsiteX41" fmla="*/ 1864254 w 2891963"/>
              <a:gd name="connsiteY41" fmla="*/ 1175230 h 3125541"/>
              <a:gd name="connsiteX42" fmla="*/ 1941231 w 2891963"/>
              <a:gd name="connsiteY42" fmla="*/ 1173015 h 3125541"/>
              <a:gd name="connsiteX43" fmla="*/ 2492381 w 2891963"/>
              <a:gd name="connsiteY43" fmla="*/ 1309259 h 3125541"/>
              <a:gd name="connsiteX44" fmla="*/ 2590168 w 2891963"/>
              <a:gd name="connsiteY44" fmla="*/ 1363044 h 3125541"/>
              <a:gd name="connsiteX45" fmla="*/ 2684266 w 2891963"/>
              <a:gd name="connsiteY45" fmla="*/ 1425785 h 3125541"/>
              <a:gd name="connsiteX46" fmla="*/ 2684155 w 2891963"/>
              <a:gd name="connsiteY46" fmla="*/ 1425937 h 3125541"/>
              <a:gd name="connsiteX47" fmla="*/ 2696288 w 2891963"/>
              <a:gd name="connsiteY47" fmla="*/ 1433228 h 3125541"/>
              <a:gd name="connsiteX48" fmla="*/ 2758015 w 2891963"/>
              <a:gd name="connsiteY48" fmla="*/ 1669821 h 3125541"/>
              <a:gd name="connsiteX49" fmla="*/ 2498078 w 2891963"/>
              <a:gd name="connsiteY49" fmla="*/ 1757876 h 3125541"/>
              <a:gd name="connsiteX50" fmla="*/ 2463885 w 2891963"/>
              <a:gd name="connsiteY50" fmla="*/ 1737330 h 3125541"/>
              <a:gd name="connsiteX51" fmla="*/ 2454685 w 2891963"/>
              <a:gd name="connsiteY51" fmla="*/ 1728995 h 3125541"/>
              <a:gd name="connsiteX52" fmla="*/ 2393254 w 2891963"/>
              <a:gd name="connsiteY52" fmla="*/ 1688035 h 3125541"/>
              <a:gd name="connsiteX53" fmla="*/ 1424353 w 2891963"/>
              <a:gd name="connsiteY53" fmla="*/ 1687313 h 3125541"/>
              <a:gd name="connsiteX54" fmla="*/ 1377112 w 2891963"/>
              <a:gd name="connsiteY54" fmla="*/ 1718511 h 3125541"/>
              <a:gd name="connsiteX55" fmla="*/ 1400906 w 2891963"/>
              <a:gd name="connsiteY55" fmla="*/ 1753149 h 3125541"/>
              <a:gd name="connsiteX56" fmla="*/ 1873515 w 2891963"/>
              <a:gd name="connsiteY56" fmla="*/ 2061324 h 3125541"/>
              <a:gd name="connsiteX57" fmla="*/ 1873348 w 2891963"/>
              <a:gd name="connsiteY57" fmla="*/ 2062004 h 3125541"/>
              <a:gd name="connsiteX58" fmla="*/ 1899531 w 2891963"/>
              <a:gd name="connsiteY58" fmla="*/ 2068694 h 3125541"/>
              <a:gd name="connsiteX59" fmla="*/ 2049661 w 2891963"/>
              <a:gd name="connsiteY59" fmla="*/ 2271972 h 3125541"/>
              <a:gd name="connsiteX60" fmla="*/ 1832998 w 2891963"/>
              <a:gd name="connsiteY60" fmla="*/ 2511907 h 3125541"/>
              <a:gd name="connsiteX61" fmla="*/ 1786755 w 2891963"/>
              <a:gd name="connsiteY61" fmla="*/ 2509607 h 3125541"/>
              <a:gd name="connsiteX62" fmla="*/ 1763910 w 2891963"/>
              <a:gd name="connsiteY62" fmla="*/ 2503771 h 3125541"/>
              <a:gd name="connsiteX63" fmla="*/ 1763419 w 2891963"/>
              <a:gd name="connsiteY63" fmla="*/ 2505748 h 3125541"/>
              <a:gd name="connsiteX64" fmla="*/ 1200297 w 2891963"/>
              <a:gd name="connsiteY64" fmla="*/ 2207234 h 3125541"/>
              <a:gd name="connsiteX65" fmla="*/ 1195865 w 2891963"/>
              <a:gd name="connsiteY65" fmla="*/ 2202844 h 3125541"/>
              <a:gd name="connsiteX66" fmla="*/ 1188849 w 2891963"/>
              <a:gd name="connsiteY66" fmla="*/ 2203355 h 3125541"/>
              <a:gd name="connsiteX67" fmla="*/ 808005 w 2891963"/>
              <a:gd name="connsiteY67" fmla="*/ 2143441 h 3125541"/>
              <a:gd name="connsiteX68" fmla="*/ 778542 w 2891963"/>
              <a:gd name="connsiteY68" fmla="*/ 2130384 h 3125541"/>
              <a:gd name="connsiteX69" fmla="*/ 4401 w 2891963"/>
              <a:gd name="connsiteY69" fmla="*/ 3125541 h 31255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</a:cxnLst>
            <a:rect l="l" t="t" r="r" b="b"/>
            <a:pathLst>
              <a:path w="2891963" h="3125541">
                <a:moveTo>
                  <a:pt x="0" y="2112134"/>
                </a:moveTo>
                <a:cubicBezTo>
                  <a:pt x="178710" y="1792124"/>
                  <a:pt x="192169" y="1705559"/>
                  <a:pt x="238392" y="1575747"/>
                </a:cubicBezTo>
                <a:lnTo>
                  <a:pt x="245484" y="1522751"/>
                </a:lnTo>
                <a:cubicBezTo>
                  <a:pt x="282729" y="1317997"/>
                  <a:pt x="412462" y="1081491"/>
                  <a:pt x="617408" y="876545"/>
                </a:cubicBezTo>
                <a:cubicBezTo>
                  <a:pt x="680029" y="813923"/>
                  <a:pt x="745599" y="758322"/>
                  <a:pt x="812309" y="710236"/>
                </a:cubicBezTo>
                <a:lnTo>
                  <a:pt x="863251" y="676629"/>
                </a:lnTo>
                <a:lnTo>
                  <a:pt x="904130" y="601110"/>
                </a:lnTo>
                <a:cubicBezTo>
                  <a:pt x="1023802" y="396151"/>
                  <a:pt x="1190046" y="217971"/>
                  <a:pt x="1393789" y="83250"/>
                </a:cubicBezTo>
                <a:lnTo>
                  <a:pt x="1477073" y="32349"/>
                </a:lnTo>
                <a:lnTo>
                  <a:pt x="1489264" y="23735"/>
                </a:lnTo>
                <a:cubicBezTo>
                  <a:pt x="1511959" y="10785"/>
                  <a:pt x="1536893" y="3027"/>
                  <a:pt x="1562175" y="725"/>
                </a:cubicBezTo>
                <a:cubicBezTo>
                  <a:pt x="1587457" y="-1576"/>
                  <a:pt x="1613088" y="1578"/>
                  <a:pt x="1637179" y="10453"/>
                </a:cubicBezTo>
                <a:cubicBezTo>
                  <a:pt x="1653240" y="16368"/>
                  <a:pt x="1668616" y="24828"/>
                  <a:pt x="1682749" y="35907"/>
                </a:cubicBezTo>
                <a:cubicBezTo>
                  <a:pt x="1758127" y="94992"/>
                  <a:pt x="1769583" y="206228"/>
                  <a:pt x="1708336" y="284363"/>
                </a:cubicBezTo>
                <a:cubicBezTo>
                  <a:pt x="1693025" y="303895"/>
                  <a:pt x="1674619" y="319511"/>
                  <a:pt x="1654443" y="331024"/>
                </a:cubicBezTo>
                <a:lnTo>
                  <a:pt x="1646694" y="334519"/>
                </a:lnTo>
                <a:lnTo>
                  <a:pt x="1584973" y="372240"/>
                </a:lnTo>
                <a:cubicBezTo>
                  <a:pt x="1539605" y="402238"/>
                  <a:pt x="1496623" y="435003"/>
                  <a:pt x="1456191" y="470228"/>
                </a:cubicBezTo>
                <a:lnTo>
                  <a:pt x="1427957" y="496507"/>
                </a:lnTo>
                <a:lnTo>
                  <a:pt x="1436811" y="497259"/>
                </a:lnTo>
                <a:lnTo>
                  <a:pt x="1471963" y="475750"/>
                </a:lnTo>
                <a:cubicBezTo>
                  <a:pt x="1714750" y="341488"/>
                  <a:pt x="1993736" y="270951"/>
                  <a:pt x="2282831" y="280543"/>
                </a:cubicBezTo>
                <a:lnTo>
                  <a:pt x="2420488" y="291152"/>
                </a:lnTo>
                <a:lnTo>
                  <a:pt x="2430969" y="291269"/>
                </a:lnTo>
                <a:cubicBezTo>
                  <a:pt x="2455513" y="293989"/>
                  <a:pt x="2479788" y="301673"/>
                  <a:pt x="2502394" y="314724"/>
                </a:cubicBezTo>
                <a:cubicBezTo>
                  <a:pt x="2592807" y="366924"/>
                  <a:pt x="2622239" y="485220"/>
                  <a:pt x="2568127" y="578943"/>
                </a:cubicBezTo>
                <a:cubicBezTo>
                  <a:pt x="2527545" y="649234"/>
                  <a:pt x="2451495" y="685739"/>
                  <a:pt x="2377864" y="677578"/>
                </a:cubicBezTo>
                <a:lnTo>
                  <a:pt x="2358380" y="673379"/>
                </a:lnTo>
                <a:lnTo>
                  <a:pt x="2270254" y="666586"/>
                </a:lnTo>
                <a:cubicBezTo>
                  <a:pt x="2076484" y="660158"/>
                  <a:pt x="1888733" y="701469"/>
                  <a:pt x="1720821" y="781834"/>
                </a:cubicBezTo>
                <a:lnTo>
                  <a:pt x="1686815" y="799780"/>
                </a:lnTo>
                <a:lnTo>
                  <a:pt x="1738472" y="782664"/>
                </a:lnTo>
                <a:cubicBezTo>
                  <a:pt x="2020445" y="703593"/>
                  <a:pt x="2324431" y="703179"/>
                  <a:pt x="2615656" y="791084"/>
                </a:cubicBezTo>
                <a:lnTo>
                  <a:pt x="2734548" y="832416"/>
                </a:lnTo>
                <a:lnTo>
                  <a:pt x="2744147" y="834683"/>
                </a:lnTo>
                <a:cubicBezTo>
                  <a:pt x="2757549" y="839249"/>
                  <a:pt x="2770725" y="845188"/>
                  <a:pt x="2783479" y="852552"/>
                </a:cubicBezTo>
                <a:cubicBezTo>
                  <a:pt x="2885528" y="911470"/>
                  <a:pt x="2922054" y="1039249"/>
                  <a:pt x="2865065" y="1137956"/>
                </a:cubicBezTo>
                <a:cubicBezTo>
                  <a:pt x="2815199" y="1224327"/>
                  <a:pt x="2710259" y="1259819"/>
                  <a:pt x="2616439" y="1227874"/>
                </a:cubicBezTo>
                <a:lnTo>
                  <a:pt x="2588578" y="1215217"/>
                </a:lnTo>
                <a:cubicBezTo>
                  <a:pt x="2588385" y="1215703"/>
                  <a:pt x="2588193" y="1216193"/>
                  <a:pt x="2588000" y="1216679"/>
                </a:cubicBezTo>
                <a:cubicBezTo>
                  <a:pt x="2377211" y="1133491"/>
                  <a:pt x="2153469" y="1115909"/>
                  <a:pt x="1942098" y="1156902"/>
                </a:cubicBezTo>
                <a:lnTo>
                  <a:pt x="1864254" y="1175230"/>
                </a:lnTo>
                <a:lnTo>
                  <a:pt x="1941231" y="1173015"/>
                </a:lnTo>
                <a:cubicBezTo>
                  <a:pt x="2130047" y="1177713"/>
                  <a:pt x="2318367" y="1222962"/>
                  <a:pt x="2492381" y="1309259"/>
                </a:cubicBezTo>
                <a:cubicBezTo>
                  <a:pt x="2525529" y="1325697"/>
                  <a:pt x="2558156" y="1343623"/>
                  <a:pt x="2590168" y="1363044"/>
                </a:cubicBezTo>
                <a:cubicBezTo>
                  <a:pt x="2622179" y="1382463"/>
                  <a:pt x="2653579" y="1403377"/>
                  <a:pt x="2684266" y="1425785"/>
                </a:cubicBezTo>
                <a:lnTo>
                  <a:pt x="2684155" y="1425937"/>
                </a:lnTo>
                <a:lnTo>
                  <a:pt x="2696288" y="1433228"/>
                </a:lnTo>
                <a:cubicBezTo>
                  <a:pt x="2769720" y="1487845"/>
                  <a:pt x="2797645" y="1586412"/>
                  <a:pt x="2758015" y="1669821"/>
                </a:cubicBezTo>
                <a:cubicBezTo>
                  <a:pt x="2712724" y="1765143"/>
                  <a:pt x="2596344" y="1804566"/>
                  <a:pt x="2498078" y="1757876"/>
                </a:cubicBezTo>
                <a:cubicBezTo>
                  <a:pt x="2485794" y="1752039"/>
                  <a:pt x="2474376" y="1745133"/>
                  <a:pt x="2463885" y="1737330"/>
                </a:cubicBezTo>
                <a:lnTo>
                  <a:pt x="2454685" y="1728995"/>
                </a:lnTo>
                <a:lnTo>
                  <a:pt x="2393254" y="1688035"/>
                </a:lnTo>
                <a:cubicBezTo>
                  <a:pt x="2094418" y="1506752"/>
                  <a:pt x="1720307" y="1508374"/>
                  <a:pt x="1424353" y="1687313"/>
                </a:cubicBezTo>
                <a:lnTo>
                  <a:pt x="1377112" y="1718511"/>
                </a:lnTo>
                <a:lnTo>
                  <a:pt x="1400906" y="1753149"/>
                </a:lnTo>
                <a:cubicBezTo>
                  <a:pt x="1518072" y="1904748"/>
                  <a:pt x="1683951" y="2014364"/>
                  <a:pt x="1873515" y="2061324"/>
                </a:cubicBezTo>
                <a:cubicBezTo>
                  <a:pt x="1873459" y="2061551"/>
                  <a:pt x="1873404" y="2061777"/>
                  <a:pt x="1873348" y="2062004"/>
                </a:cubicBezTo>
                <a:lnTo>
                  <a:pt x="1899531" y="2068694"/>
                </a:lnTo>
                <a:cubicBezTo>
                  <a:pt x="1983227" y="2099185"/>
                  <a:pt x="2044848" y="2177401"/>
                  <a:pt x="2049661" y="2271972"/>
                </a:cubicBezTo>
                <a:cubicBezTo>
                  <a:pt x="2056078" y="2398067"/>
                  <a:pt x="1959075" y="2505490"/>
                  <a:pt x="1832998" y="2511907"/>
                </a:cubicBezTo>
                <a:cubicBezTo>
                  <a:pt x="1817237" y="2512708"/>
                  <a:pt x="1801769" y="2511894"/>
                  <a:pt x="1786755" y="2509607"/>
                </a:cubicBezTo>
                <a:lnTo>
                  <a:pt x="1763910" y="2503771"/>
                </a:lnTo>
                <a:cubicBezTo>
                  <a:pt x="1763745" y="2504430"/>
                  <a:pt x="1763583" y="2505090"/>
                  <a:pt x="1763419" y="2505748"/>
                </a:cubicBezTo>
                <a:cubicBezTo>
                  <a:pt x="1551438" y="2453236"/>
                  <a:pt x="1358771" y="2349634"/>
                  <a:pt x="1200297" y="2207234"/>
                </a:cubicBezTo>
                <a:lnTo>
                  <a:pt x="1195865" y="2202844"/>
                </a:lnTo>
                <a:lnTo>
                  <a:pt x="1188849" y="2203355"/>
                </a:lnTo>
                <a:cubicBezTo>
                  <a:pt x="1053814" y="2208296"/>
                  <a:pt x="923883" y="2188458"/>
                  <a:pt x="808005" y="2143441"/>
                </a:cubicBezTo>
                <a:lnTo>
                  <a:pt x="778542" y="2130384"/>
                </a:lnTo>
                <a:cubicBezTo>
                  <a:pt x="693594" y="2228871"/>
                  <a:pt x="121298" y="2986063"/>
                  <a:pt x="4401" y="3125541"/>
                </a:cubicBezTo>
              </a:path>
            </a:pathLst>
          </a:custGeom>
          <a:solidFill>
            <a:srgbClr val="FFCC66"/>
          </a:solidFill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2F3D74E-2103-40DF-2CD9-47DF06682DEF}"/>
              </a:ext>
            </a:extLst>
          </p:cNvPr>
          <p:cNvSpPr txBox="1"/>
          <p:nvPr/>
        </p:nvSpPr>
        <p:spPr>
          <a:xfrm>
            <a:off x="1371600" y="5497391"/>
            <a:ext cx="7162800" cy="7512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ゴミを入れないで下さい</a:t>
            </a:r>
            <a:endParaRPr lang="en-US" altLang="ja-JP" sz="5400" dirty="0">
              <a:ln w="38100">
                <a:noFill/>
              </a:ln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1ACFD81C-72CA-06A2-8619-35D41C1CC52A}"/>
              </a:ext>
            </a:extLst>
          </p:cNvPr>
          <p:cNvGrpSpPr/>
          <p:nvPr/>
        </p:nvGrpSpPr>
        <p:grpSpPr>
          <a:xfrm>
            <a:off x="1288408" y="3160087"/>
            <a:ext cx="2109022" cy="1953786"/>
            <a:chOff x="5666059" y="3944938"/>
            <a:chExt cx="4819651" cy="3724275"/>
          </a:xfrm>
        </p:grpSpPr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AF8E2FB4-5F09-12EF-F92D-71A6DAD6B26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66059" y="5218113"/>
              <a:ext cx="2428876" cy="2016125"/>
            </a:xfrm>
            <a:custGeom>
              <a:avLst/>
              <a:gdLst>
                <a:gd name="T0" fmla="*/ 736 w 1530"/>
                <a:gd name="T1" fmla="*/ 708 h 1270"/>
                <a:gd name="T2" fmla="*/ 884 w 1530"/>
                <a:gd name="T3" fmla="*/ 486 h 1270"/>
                <a:gd name="T4" fmla="*/ 1148 w 1530"/>
                <a:gd name="T5" fmla="*/ 614 h 1270"/>
                <a:gd name="T6" fmla="*/ 1218 w 1530"/>
                <a:gd name="T7" fmla="*/ 546 h 1270"/>
                <a:gd name="T8" fmla="*/ 830 w 1530"/>
                <a:gd name="T9" fmla="*/ 0 h 1270"/>
                <a:gd name="T10" fmla="*/ 32 w 1530"/>
                <a:gd name="T11" fmla="*/ 0 h 1270"/>
                <a:gd name="T12" fmla="*/ 0 w 1530"/>
                <a:gd name="T13" fmla="*/ 86 h 1270"/>
                <a:gd name="T14" fmla="*/ 262 w 1530"/>
                <a:gd name="T15" fmla="*/ 208 h 1270"/>
                <a:gd name="T16" fmla="*/ 58 w 1530"/>
                <a:gd name="T17" fmla="*/ 510 h 1270"/>
                <a:gd name="T18" fmla="*/ 524 w 1530"/>
                <a:gd name="T19" fmla="*/ 1164 h 1270"/>
                <a:gd name="T20" fmla="*/ 524 w 1530"/>
                <a:gd name="T21" fmla="*/ 1164 h 1270"/>
                <a:gd name="T22" fmla="*/ 528 w 1530"/>
                <a:gd name="T23" fmla="*/ 1170 h 1270"/>
                <a:gd name="T24" fmla="*/ 542 w 1530"/>
                <a:gd name="T25" fmla="*/ 1184 h 1270"/>
                <a:gd name="T26" fmla="*/ 552 w 1530"/>
                <a:gd name="T27" fmla="*/ 1194 h 1270"/>
                <a:gd name="T28" fmla="*/ 566 w 1530"/>
                <a:gd name="T29" fmla="*/ 1204 h 1270"/>
                <a:gd name="T30" fmla="*/ 582 w 1530"/>
                <a:gd name="T31" fmla="*/ 1216 h 1270"/>
                <a:gd name="T32" fmla="*/ 600 w 1530"/>
                <a:gd name="T33" fmla="*/ 1226 h 1270"/>
                <a:gd name="T34" fmla="*/ 600 w 1530"/>
                <a:gd name="T35" fmla="*/ 1226 h 1270"/>
                <a:gd name="T36" fmla="*/ 636 w 1530"/>
                <a:gd name="T37" fmla="*/ 1244 h 1270"/>
                <a:gd name="T38" fmla="*/ 662 w 1530"/>
                <a:gd name="T39" fmla="*/ 1254 h 1270"/>
                <a:gd name="T40" fmla="*/ 682 w 1530"/>
                <a:gd name="T41" fmla="*/ 1260 h 1270"/>
                <a:gd name="T42" fmla="*/ 702 w 1530"/>
                <a:gd name="T43" fmla="*/ 1266 h 1270"/>
                <a:gd name="T44" fmla="*/ 702 w 1530"/>
                <a:gd name="T45" fmla="*/ 1266 h 1270"/>
                <a:gd name="T46" fmla="*/ 724 w 1530"/>
                <a:gd name="T47" fmla="*/ 1268 h 1270"/>
                <a:gd name="T48" fmla="*/ 742 w 1530"/>
                <a:gd name="T49" fmla="*/ 1270 h 1270"/>
                <a:gd name="T50" fmla="*/ 762 w 1530"/>
                <a:gd name="T51" fmla="*/ 1270 h 1270"/>
                <a:gd name="T52" fmla="*/ 1530 w 1530"/>
                <a:gd name="T53" fmla="*/ 1270 h 1270"/>
                <a:gd name="T54" fmla="*/ 1530 w 1530"/>
                <a:gd name="T55" fmla="*/ 708 h 1270"/>
                <a:gd name="T56" fmla="*/ 736 w 1530"/>
                <a:gd name="T57" fmla="*/ 708 h 1270"/>
                <a:gd name="T58" fmla="*/ 468 w 1530"/>
                <a:gd name="T59" fmla="*/ 902 h 1270"/>
                <a:gd name="T60" fmla="*/ 178 w 1530"/>
                <a:gd name="T61" fmla="*/ 506 h 1270"/>
                <a:gd name="T62" fmla="*/ 412 w 1530"/>
                <a:gd name="T63" fmla="*/ 186 h 1270"/>
                <a:gd name="T64" fmla="*/ 260 w 1530"/>
                <a:gd name="T65" fmla="*/ 98 h 1270"/>
                <a:gd name="T66" fmla="*/ 766 w 1530"/>
                <a:gd name="T67" fmla="*/ 98 h 1270"/>
                <a:gd name="T68" fmla="*/ 1020 w 1530"/>
                <a:gd name="T69" fmla="*/ 456 h 1270"/>
                <a:gd name="T70" fmla="*/ 844 w 1530"/>
                <a:gd name="T71" fmla="*/ 386 h 1270"/>
                <a:gd name="T72" fmla="*/ 468 w 1530"/>
                <a:gd name="T73" fmla="*/ 902 h 1270"/>
                <a:gd name="T74" fmla="*/ 1430 w 1530"/>
                <a:gd name="T75" fmla="*/ 1186 h 1270"/>
                <a:gd name="T76" fmla="*/ 766 w 1530"/>
                <a:gd name="T77" fmla="*/ 1186 h 1270"/>
                <a:gd name="T78" fmla="*/ 766 w 1530"/>
                <a:gd name="T79" fmla="*/ 1186 h 1270"/>
                <a:gd name="T80" fmla="*/ 752 w 1530"/>
                <a:gd name="T81" fmla="*/ 1186 h 1270"/>
                <a:gd name="T82" fmla="*/ 718 w 1530"/>
                <a:gd name="T83" fmla="*/ 1184 h 1270"/>
                <a:gd name="T84" fmla="*/ 718 w 1530"/>
                <a:gd name="T85" fmla="*/ 1184 h 1270"/>
                <a:gd name="T86" fmla="*/ 700 w 1530"/>
                <a:gd name="T87" fmla="*/ 1180 h 1270"/>
                <a:gd name="T88" fmla="*/ 680 w 1530"/>
                <a:gd name="T89" fmla="*/ 1172 h 1270"/>
                <a:gd name="T90" fmla="*/ 660 w 1530"/>
                <a:gd name="T91" fmla="*/ 1162 h 1270"/>
                <a:gd name="T92" fmla="*/ 642 w 1530"/>
                <a:gd name="T93" fmla="*/ 1148 h 1270"/>
                <a:gd name="T94" fmla="*/ 642 w 1530"/>
                <a:gd name="T95" fmla="*/ 1148 h 1270"/>
                <a:gd name="T96" fmla="*/ 628 w 1530"/>
                <a:gd name="T97" fmla="*/ 1132 h 1270"/>
                <a:gd name="T98" fmla="*/ 616 w 1530"/>
                <a:gd name="T99" fmla="*/ 1118 h 1270"/>
                <a:gd name="T100" fmla="*/ 606 w 1530"/>
                <a:gd name="T101" fmla="*/ 1104 h 1270"/>
                <a:gd name="T102" fmla="*/ 528 w 1530"/>
                <a:gd name="T103" fmla="*/ 992 h 1270"/>
                <a:gd name="T104" fmla="*/ 672 w 1530"/>
                <a:gd name="T105" fmla="*/ 794 h 1270"/>
                <a:gd name="T106" fmla="*/ 1430 w 1530"/>
                <a:gd name="T107" fmla="*/ 794 h 1270"/>
                <a:gd name="T108" fmla="*/ 1430 w 1530"/>
                <a:gd name="T109" fmla="*/ 1186 h 1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530" h="1270">
                  <a:moveTo>
                    <a:pt x="736" y="708"/>
                  </a:moveTo>
                  <a:lnTo>
                    <a:pt x="884" y="486"/>
                  </a:lnTo>
                  <a:lnTo>
                    <a:pt x="1148" y="614"/>
                  </a:lnTo>
                  <a:lnTo>
                    <a:pt x="1218" y="546"/>
                  </a:lnTo>
                  <a:lnTo>
                    <a:pt x="830" y="0"/>
                  </a:lnTo>
                  <a:lnTo>
                    <a:pt x="32" y="0"/>
                  </a:lnTo>
                  <a:lnTo>
                    <a:pt x="0" y="86"/>
                  </a:lnTo>
                  <a:lnTo>
                    <a:pt x="262" y="208"/>
                  </a:lnTo>
                  <a:lnTo>
                    <a:pt x="58" y="510"/>
                  </a:lnTo>
                  <a:lnTo>
                    <a:pt x="524" y="1164"/>
                  </a:lnTo>
                  <a:lnTo>
                    <a:pt x="524" y="1164"/>
                  </a:lnTo>
                  <a:lnTo>
                    <a:pt x="528" y="1170"/>
                  </a:lnTo>
                  <a:lnTo>
                    <a:pt x="542" y="1184"/>
                  </a:lnTo>
                  <a:lnTo>
                    <a:pt x="552" y="1194"/>
                  </a:lnTo>
                  <a:lnTo>
                    <a:pt x="566" y="1204"/>
                  </a:lnTo>
                  <a:lnTo>
                    <a:pt x="582" y="1216"/>
                  </a:lnTo>
                  <a:lnTo>
                    <a:pt x="600" y="1226"/>
                  </a:lnTo>
                  <a:lnTo>
                    <a:pt x="600" y="1226"/>
                  </a:lnTo>
                  <a:lnTo>
                    <a:pt x="636" y="1244"/>
                  </a:lnTo>
                  <a:lnTo>
                    <a:pt x="662" y="1254"/>
                  </a:lnTo>
                  <a:lnTo>
                    <a:pt x="682" y="1260"/>
                  </a:lnTo>
                  <a:lnTo>
                    <a:pt x="702" y="1266"/>
                  </a:lnTo>
                  <a:lnTo>
                    <a:pt x="702" y="1266"/>
                  </a:lnTo>
                  <a:lnTo>
                    <a:pt x="724" y="1268"/>
                  </a:lnTo>
                  <a:lnTo>
                    <a:pt x="742" y="1270"/>
                  </a:lnTo>
                  <a:lnTo>
                    <a:pt x="762" y="1270"/>
                  </a:lnTo>
                  <a:lnTo>
                    <a:pt x="1530" y="1270"/>
                  </a:lnTo>
                  <a:lnTo>
                    <a:pt x="1530" y="708"/>
                  </a:lnTo>
                  <a:lnTo>
                    <a:pt x="736" y="708"/>
                  </a:lnTo>
                  <a:close/>
                  <a:moveTo>
                    <a:pt x="468" y="902"/>
                  </a:moveTo>
                  <a:lnTo>
                    <a:pt x="178" y="506"/>
                  </a:lnTo>
                  <a:lnTo>
                    <a:pt x="412" y="186"/>
                  </a:lnTo>
                  <a:lnTo>
                    <a:pt x="260" y="98"/>
                  </a:lnTo>
                  <a:lnTo>
                    <a:pt x="766" y="98"/>
                  </a:lnTo>
                  <a:lnTo>
                    <a:pt x="1020" y="456"/>
                  </a:lnTo>
                  <a:lnTo>
                    <a:pt x="844" y="386"/>
                  </a:lnTo>
                  <a:lnTo>
                    <a:pt x="468" y="902"/>
                  </a:lnTo>
                  <a:close/>
                  <a:moveTo>
                    <a:pt x="1430" y="1186"/>
                  </a:moveTo>
                  <a:lnTo>
                    <a:pt x="766" y="1186"/>
                  </a:lnTo>
                  <a:lnTo>
                    <a:pt x="766" y="1186"/>
                  </a:lnTo>
                  <a:lnTo>
                    <a:pt x="752" y="1186"/>
                  </a:lnTo>
                  <a:lnTo>
                    <a:pt x="718" y="1184"/>
                  </a:lnTo>
                  <a:lnTo>
                    <a:pt x="718" y="1184"/>
                  </a:lnTo>
                  <a:lnTo>
                    <a:pt x="700" y="1180"/>
                  </a:lnTo>
                  <a:lnTo>
                    <a:pt x="680" y="1172"/>
                  </a:lnTo>
                  <a:lnTo>
                    <a:pt x="660" y="1162"/>
                  </a:lnTo>
                  <a:lnTo>
                    <a:pt x="642" y="1148"/>
                  </a:lnTo>
                  <a:lnTo>
                    <a:pt x="642" y="1148"/>
                  </a:lnTo>
                  <a:lnTo>
                    <a:pt x="628" y="1132"/>
                  </a:lnTo>
                  <a:lnTo>
                    <a:pt x="616" y="1118"/>
                  </a:lnTo>
                  <a:lnTo>
                    <a:pt x="606" y="1104"/>
                  </a:lnTo>
                  <a:lnTo>
                    <a:pt x="528" y="992"/>
                  </a:lnTo>
                  <a:lnTo>
                    <a:pt x="672" y="794"/>
                  </a:lnTo>
                  <a:lnTo>
                    <a:pt x="1430" y="794"/>
                  </a:lnTo>
                  <a:lnTo>
                    <a:pt x="1430" y="118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6E6EA513-B24A-363C-645A-A4DF0CD0016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555059" y="3944938"/>
              <a:ext cx="3371851" cy="1431925"/>
            </a:xfrm>
            <a:custGeom>
              <a:avLst/>
              <a:gdLst>
                <a:gd name="T0" fmla="*/ 2048 w 2124"/>
                <a:gd name="T1" fmla="*/ 158 h 902"/>
                <a:gd name="T2" fmla="*/ 1794 w 2124"/>
                <a:gd name="T3" fmla="*/ 272 h 902"/>
                <a:gd name="T4" fmla="*/ 1564 w 2124"/>
                <a:gd name="T5" fmla="*/ 0 h 902"/>
                <a:gd name="T6" fmla="*/ 624 w 2124"/>
                <a:gd name="T7" fmla="*/ 0 h 902"/>
                <a:gd name="T8" fmla="*/ 624 w 2124"/>
                <a:gd name="T9" fmla="*/ 0 h 902"/>
                <a:gd name="T10" fmla="*/ 608 w 2124"/>
                <a:gd name="T11" fmla="*/ 0 h 902"/>
                <a:gd name="T12" fmla="*/ 570 w 2124"/>
                <a:gd name="T13" fmla="*/ 4 h 902"/>
                <a:gd name="T14" fmla="*/ 546 w 2124"/>
                <a:gd name="T15" fmla="*/ 8 h 902"/>
                <a:gd name="T16" fmla="*/ 520 w 2124"/>
                <a:gd name="T17" fmla="*/ 14 h 902"/>
                <a:gd name="T18" fmla="*/ 492 w 2124"/>
                <a:gd name="T19" fmla="*/ 24 h 902"/>
                <a:gd name="T20" fmla="*/ 462 w 2124"/>
                <a:gd name="T21" fmla="*/ 36 h 902"/>
                <a:gd name="T22" fmla="*/ 462 w 2124"/>
                <a:gd name="T23" fmla="*/ 36 h 902"/>
                <a:gd name="T24" fmla="*/ 434 w 2124"/>
                <a:gd name="T25" fmla="*/ 52 h 902"/>
                <a:gd name="T26" fmla="*/ 410 w 2124"/>
                <a:gd name="T27" fmla="*/ 70 h 902"/>
                <a:gd name="T28" fmla="*/ 388 w 2124"/>
                <a:gd name="T29" fmla="*/ 88 h 902"/>
                <a:gd name="T30" fmla="*/ 372 w 2124"/>
                <a:gd name="T31" fmla="*/ 106 h 902"/>
                <a:gd name="T32" fmla="*/ 346 w 2124"/>
                <a:gd name="T33" fmla="*/ 132 h 902"/>
                <a:gd name="T34" fmla="*/ 338 w 2124"/>
                <a:gd name="T35" fmla="*/ 144 h 902"/>
                <a:gd name="T36" fmla="*/ 0 w 2124"/>
                <a:gd name="T37" fmla="*/ 632 h 902"/>
                <a:gd name="T38" fmla="*/ 612 w 2124"/>
                <a:gd name="T39" fmla="*/ 902 h 902"/>
                <a:gd name="T40" fmla="*/ 1010 w 2124"/>
                <a:gd name="T41" fmla="*/ 360 h 902"/>
                <a:gd name="T42" fmla="*/ 1156 w 2124"/>
                <a:gd name="T43" fmla="*/ 566 h 902"/>
                <a:gd name="T44" fmla="*/ 898 w 2124"/>
                <a:gd name="T45" fmla="*/ 696 h 902"/>
                <a:gd name="T46" fmla="*/ 924 w 2124"/>
                <a:gd name="T47" fmla="*/ 768 h 902"/>
                <a:gd name="T48" fmla="*/ 1720 w 2124"/>
                <a:gd name="T49" fmla="*/ 768 h 902"/>
                <a:gd name="T50" fmla="*/ 2124 w 2124"/>
                <a:gd name="T51" fmla="*/ 216 h 902"/>
                <a:gd name="T52" fmla="*/ 2048 w 2124"/>
                <a:gd name="T53" fmla="*/ 158 h 902"/>
                <a:gd name="T54" fmla="*/ 568 w 2124"/>
                <a:gd name="T55" fmla="*/ 794 h 902"/>
                <a:gd name="T56" fmla="*/ 140 w 2124"/>
                <a:gd name="T57" fmla="*/ 596 h 902"/>
                <a:gd name="T58" fmla="*/ 424 w 2124"/>
                <a:gd name="T59" fmla="*/ 204 h 902"/>
                <a:gd name="T60" fmla="*/ 424 w 2124"/>
                <a:gd name="T61" fmla="*/ 204 h 902"/>
                <a:gd name="T62" fmla="*/ 446 w 2124"/>
                <a:gd name="T63" fmla="*/ 176 h 902"/>
                <a:gd name="T64" fmla="*/ 470 w 2124"/>
                <a:gd name="T65" fmla="*/ 148 h 902"/>
                <a:gd name="T66" fmla="*/ 498 w 2124"/>
                <a:gd name="T67" fmla="*/ 122 h 902"/>
                <a:gd name="T68" fmla="*/ 498 w 2124"/>
                <a:gd name="T69" fmla="*/ 122 h 902"/>
                <a:gd name="T70" fmla="*/ 512 w 2124"/>
                <a:gd name="T71" fmla="*/ 110 h 902"/>
                <a:gd name="T72" fmla="*/ 526 w 2124"/>
                <a:gd name="T73" fmla="*/ 100 h 902"/>
                <a:gd name="T74" fmla="*/ 546 w 2124"/>
                <a:gd name="T75" fmla="*/ 90 h 902"/>
                <a:gd name="T76" fmla="*/ 564 w 2124"/>
                <a:gd name="T77" fmla="*/ 84 h 902"/>
                <a:gd name="T78" fmla="*/ 578 w 2124"/>
                <a:gd name="T79" fmla="*/ 82 h 902"/>
                <a:gd name="T80" fmla="*/ 578 w 2124"/>
                <a:gd name="T81" fmla="*/ 82 h 902"/>
                <a:gd name="T82" fmla="*/ 590 w 2124"/>
                <a:gd name="T83" fmla="*/ 80 h 902"/>
                <a:gd name="T84" fmla="*/ 618 w 2124"/>
                <a:gd name="T85" fmla="*/ 80 h 902"/>
                <a:gd name="T86" fmla="*/ 692 w 2124"/>
                <a:gd name="T87" fmla="*/ 80 h 902"/>
                <a:gd name="T88" fmla="*/ 796 w 2124"/>
                <a:gd name="T89" fmla="*/ 82 h 902"/>
                <a:gd name="T90" fmla="*/ 946 w 2124"/>
                <a:gd name="T91" fmla="*/ 276 h 902"/>
                <a:gd name="T92" fmla="*/ 568 w 2124"/>
                <a:gd name="T93" fmla="*/ 794 h 902"/>
                <a:gd name="T94" fmla="*/ 1670 w 2124"/>
                <a:gd name="T95" fmla="*/ 694 h 902"/>
                <a:gd name="T96" fmla="*/ 1110 w 2124"/>
                <a:gd name="T97" fmla="*/ 694 h 902"/>
                <a:gd name="T98" fmla="*/ 1308 w 2124"/>
                <a:gd name="T99" fmla="*/ 604 h 902"/>
                <a:gd name="T100" fmla="*/ 928 w 2124"/>
                <a:gd name="T101" fmla="*/ 80 h 902"/>
                <a:gd name="T102" fmla="*/ 1506 w 2124"/>
                <a:gd name="T103" fmla="*/ 80 h 902"/>
                <a:gd name="T104" fmla="*/ 1748 w 2124"/>
                <a:gd name="T105" fmla="*/ 400 h 902"/>
                <a:gd name="T106" fmla="*/ 1916 w 2124"/>
                <a:gd name="T107" fmla="*/ 330 h 902"/>
                <a:gd name="T108" fmla="*/ 1670 w 2124"/>
                <a:gd name="T109" fmla="*/ 694 h 9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2124" h="902">
                  <a:moveTo>
                    <a:pt x="2048" y="158"/>
                  </a:moveTo>
                  <a:lnTo>
                    <a:pt x="1794" y="272"/>
                  </a:lnTo>
                  <a:lnTo>
                    <a:pt x="1564" y="0"/>
                  </a:lnTo>
                  <a:lnTo>
                    <a:pt x="624" y="0"/>
                  </a:lnTo>
                  <a:lnTo>
                    <a:pt x="624" y="0"/>
                  </a:lnTo>
                  <a:lnTo>
                    <a:pt x="608" y="0"/>
                  </a:lnTo>
                  <a:lnTo>
                    <a:pt x="570" y="4"/>
                  </a:lnTo>
                  <a:lnTo>
                    <a:pt x="546" y="8"/>
                  </a:lnTo>
                  <a:lnTo>
                    <a:pt x="520" y="14"/>
                  </a:lnTo>
                  <a:lnTo>
                    <a:pt x="492" y="24"/>
                  </a:lnTo>
                  <a:lnTo>
                    <a:pt x="462" y="36"/>
                  </a:lnTo>
                  <a:lnTo>
                    <a:pt x="462" y="36"/>
                  </a:lnTo>
                  <a:lnTo>
                    <a:pt x="434" y="52"/>
                  </a:lnTo>
                  <a:lnTo>
                    <a:pt x="410" y="70"/>
                  </a:lnTo>
                  <a:lnTo>
                    <a:pt x="388" y="88"/>
                  </a:lnTo>
                  <a:lnTo>
                    <a:pt x="372" y="106"/>
                  </a:lnTo>
                  <a:lnTo>
                    <a:pt x="346" y="132"/>
                  </a:lnTo>
                  <a:lnTo>
                    <a:pt x="338" y="144"/>
                  </a:lnTo>
                  <a:lnTo>
                    <a:pt x="0" y="632"/>
                  </a:lnTo>
                  <a:lnTo>
                    <a:pt x="612" y="902"/>
                  </a:lnTo>
                  <a:lnTo>
                    <a:pt x="1010" y="360"/>
                  </a:lnTo>
                  <a:lnTo>
                    <a:pt x="1156" y="566"/>
                  </a:lnTo>
                  <a:lnTo>
                    <a:pt x="898" y="696"/>
                  </a:lnTo>
                  <a:lnTo>
                    <a:pt x="924" y="768"/>
                  </a:lnTo>
                  <a:lnTo>
                    <a:pt x="1720" y="768"/>
                  </a:lnTo>
                  <a:lnTo>
                    <a:pt x="2124" y="216"/>
                  </a:lnTo>
                  <a:lnTo>
                    <a:pt x="2048" y="158"/>
                  </a:lnTo>
                  <a:close/>
                  <a:moveTo>
                    <a:pt x="568" y="794"/>
                  </a:moveTo>
                  <a:lnTo>
                    <a:pt x="140" y="596"/>
                  </a:lnTo>
                  <a:lnTo>
                    <a:pt x="424" y="204"/>
                  </a:lnTo>
                  <a:lnTo>
                    <a:pt x="424" y="204"/>
                  </a:lnTo>
                  <a:lnTo>
                    <a:pt x="446" y="176"/>
                  </a:lnTo>
                  <a:lnTo>
                    <a:pt x="470" y="148"/>
                  </a:lnTo>
                  <a:lnTo>
                    <a:pt x="498" y="122"/>
                  </a:lnTo>
                  <a:lnTo>
                    <a:pt x="498" y="122"/>
                  </a:lnTo>
                  <a:lnTo>
                    <a:pt x="512" y="110"/>
                  </a:lnTo>
                  <a:lnTo>
                    <a:pt x="526" y="100"/>
                  </a:lnTo>
                  <a:lnTo>
                    <a:pt x="546" y="90"/>
                  </a:lnTo>
                  <a:lnTo>
                    <a:pt x="564" y="84"/>
                  </a:lnTo>
                  <a:lnTo>
                    <a:pt x="578" y="82"/>
                  </a:lnTo>
                  <a:lnTo>
                    <a:pt x="578" y="82"/>
                  </a:lnTo>
                  <a:lnTo>
                    <a:pt x="590" y="80"/>
                  </a:lnTo>
                  <a:lnTo>
                    <a:pt x="618" y="80"/>
                  </a:lnTo>
                  <a:lnTo>
                    <a:pt x="692" y="80"/>
                  </a:lnTo>
                  <a:lnTo>
                    <a:pt x="796" y="82"/>
                  </a:lnTo>
                  <a:lnTo>
                    <a:pt x="946" y="276"/>
                  </a:lnTo>
                  <a:lnTo>
                    <a:pt x="568" y="794"/>
                  </a:lnTo>
                  <a:close/>
                  <a:moveTo>
                    <a:pt x="1670" y="694"/>
                  </a:moveTo>
                  <a:lnTo>
                    <a:pt x="1110" y="694"/>
                  </a:lnTo>
                  <a:lnTo>
                    <a:pt x="1308" y="604"/>
                  </a:lnTo>
                  <a:lnTo>
                    <a:pt x="928" y="80"/>
                  </a:lnTo>
                  <a:lnTo>
                    <a:pt x="1506" y="80"/>
                  </a:lnTo>
                  <a:lnTo>
                    <a:pt x="1748" y="400"/>
                  </a:lnTo>
                  <a:lnTo>
                    <a:pt x="1916" y="330"/>
                  </a:lnTo>
                  <a:lnTo>
                    <a:pt x="1670" y="69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2E52EB0E-DE36-A2C8-7ABE-3B941464A07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93360" y="5014913"/>
              <a:ext cx="2292350" cy="2654300"/>
            </a:xfrm>
            <a:custGeom>
              <a:avLst/>
              <a:gdLst>
                <a:gd name="T0" fmla="*/ 1444 w 1444"/>
                <a:gd name="T1" fmla="*/ 618 h 1672"/>
                <a:gd name="T2" fmla="*/ 1444 w 1444"/>
                <a:gd name="T3" fmla="*/ 618 h 1672"/>
                <a:gd name="T4" fmla="*/ 1440 w 1444"/>
                <a:gd name="T5" fmla="*/ 600 h 1672"/>
                <a:gd name="T6" fmla="*/ 1436 w 1444"/>
                <a:gd name="T7" fmla="*/ 582 h 1672"/>
                <a:gd name="T8" fmla="*/ 1430 w 1444"/>
                <a:gd name="T9" fmla="*/ 564 h 1672"/>
                <a:gd name="T10" fmla="*/ 1422 w 1444"/>
                <a:gd name="T11" fmla="*/ 548 h 1672"/>
                <a:gd name="T12" fmla="*/ 1410 w 1444"/>
                <a:gd name="T13" fmla="*/ 526 h 1672"/>
                <a:gd name="T14" fmla="*/ 1404 w 1444"/>
                <a:gd name="T15" fmla="*/ 518 h 1672"/>
                <a:gd name="T16" fmla="*/ 1020 w 1444"/>
                <a:gd name="T17" fmla="*/ 0 h 1672"/>
                <a:gd name="T18" fmla="*/ 412 w 1444"/>
                <a:gd name="T19" fmla="*/ 290 h 1672"/>
                <a:gd name="T20" fmla="*/ 818 w 1444"/>
                <a:gd name="T21" fmla="*/ 836 h 1672"/>
                <a:gd name="T22" fmla="*/ 496 w 1444"/>
                <a:gd name="T23" fmla="*/ 836 h 1672"/>
                <a:gd name="T24" fmla="*/ 496 w 1444"/>
                <a:gd name="T25" fmla="*/ 588 h 1672"/>
                <a:gd name="T26" fmla="*/ 392 w 1444"/>
                <a:gd name="T27" fmla="*/ 568 h 1672"/>
                <a:gd name="T28" fmla="*/ 0 w 1444"/>
                <a:gd name="T29" fmla="*/ 1114 h 1672"/>
                <a:gd name="T30" fmla="*/ 410 w 1444"/>
                <a:gd name="T31" fmla="*/ 1672 h 1672"/>
                <a:gd name="T32" fmla="*/ 496 w 1444"/>
                <a:gd name="T33" fmla="*/ 1652 h 1672"/>
                <a:gd name="T34" fmla="*/ 494 w 1444"/>
                <a:gd name="T35" fmla="*/ 1398 h 1672"/>
                <a:gd name="T36" fmla="*/ 932 w 1444"/>
                <a:gd name="T37" fmla="*/ 1398 h 1672"/>
                <a:gd name="T38" fmla="*/ 1424 w 1444"/>
                <a:gd name="T39" fmla="*/ 706 h 1672"/>
                <a:gd name="T40" fmla="*/ 1424 w 1444"/>
                <a:gd name="T41" fmla="*/ 706 h 1672"/>
                <a:gd name="T42" fmla="*/ 1428 w 1444"/>
                <a:gd name="T43" fmla="*/ 698 h 1672"/>
                <a:gd name="T44" fmla="*/ 1436 w 1444"/>
                <a:gd name="T45" fmla="*/ 682 h 1672"/>
                <a:gd name="T46" fmla="*/ 1440 w 1444"/>
                <a:gd name="T47" fmla="*/ 668 h 1672"/>
                <a:gd name="T48" fmla="*/ 1442 w 1444"/>
                <a:gd name="T49" fmla="*/ 654 h 1672"/>
                <a:gd name="T50" fmla="*/ 1444 w 1444"/>
                <a:gd name="T51" fmla="*/ 638 h 1672"/>
                <a:gd name="T52" fmla="*/ 1444 w 1444"/>
                <a:gd name="T53" fmla="*/ 618 h 1672"/>
                <a:gd name="T54" fmla="*/ 1444 w 1444"/>
                <a:gd name="T55" fmla="*/ 618 h 1672"/>
                <a:gd name="T56" fmla="*/ 870 w 1444"/>
                <a:gd name="T57" fmla="*/ 1316 h 1672"/>
                <a:gd name="T58" fmla="*/ 390 w 1444"/>
                <a:gd name="T59" fmla="*/ 1316 h 1672"/>
                <a:gd name="T60" fmla="*/ 390 w 1444"/>
                <a:gd name="T61" fmla="*/ 1470 h 1672"/>
                <a:gd name="T62" fmla="*/ 120 w 1444"/>
                <a:gd name="T63" fmla="*/ 1118 h 1672"/>
                <a:gd name="T64" fmla="*/ 398 w 1444"/>
                <a:gd name="T65" fmla="*/ 764 h 1672"/>
                <a:gd name="T66" fmla="*/ 398 w 1444"/>
                <a:gd name="T67" fmla="*/ 922 h 1672"/>
                <a:gd name="T68" fmla="*/ 1152 w 1444"/>
                <a:gd name="T69" fmla="*/ 922 h 1672"/>
                <a:gd name="T70" fmla="*/ 870 w 1444"/>
                <a:gd name="T71" fmla="*/ 1316 h 1672"/>
                <a:gd name="T72" fmla="*/ 1348 w 1444"/>
                <a:gd name="T73" fmla="*/ 638 h 1672"/>
                <a:gd name="T74" fmla="*/ 1348 w 1444"/>
                <a:gd name="T75" fmla="*/ 638 h 1672"/>
                <a:gd name="T76" fmla="*/ 1346 w 1444"/>
                <a:gd name="T77" fmla="*/ 650 h 1672"/>
                <a:gd name="T78" fmla="*/ 1344 w 1444"/>
                <a:gd name="T79" fmla="*/ 660 h 1672"/>
                <a:gd name="T80" fmla="*/ 1338 w 1444"/>
                <a:gd name="T81" fmla="*/ 676 h 1672"/>
                <a:gd name="T82" fmla="*/ 1332 w 1444"/>
                <a:gd name="T83" fmla="*/ 686 h 1672"/>
                <a:gd name="T84" fmla="*/ 1330 w 1444"/>
                <a:gd name="T85" fmla="*/ 690 h 1672"/>
                <a:gd name="T86" fmla="*/ 1234 w 1444"/>
                <a:gd name="T87" fmla="*/ 836 h 1672"/>
                <a:gd name="T88" fmla="*/ 942 w 1444"/>
                <a:gd name="T89" fmla="*/ 836 h 1672"/>
                <a:gd name="T90" fmla="*/ 568 w 1444"/>
                <a:gd name="T91" fmla="*/ 320 h 1672"/>
                <a:gd name="T92" fmla="*/ 976 w 1444"/>
                <a:gd name="T93" fmla="*/ 128 h 1672"/>
                <a:gd name="T94" fmla="*/ 1322 w 1444"/>
                <a:gd name="T95" fmla="*/ 570 h 1672"/>
                <a:gd name="T96" fmla="*/ 1322 w 1444"/>
                <a:gd name="T97" fmla="*/ 570 h 1672"/>
                <a:gd name="T98" fmla="*/ 1326 w 1444"/>
                <a:gd name="T99" fmla="*/ 576 h 1672"/>
                <a:gd name="T100" fmla="*/ 1336 w 1444"/>
                <a:gd name="T101" fmla="*/ 592 h 1672"/>
                <a:gd name="T102" fmla="*/ 1340 w 1444"/>
                <a:gd name="T103" fmla="*/ 602 h 1672"/>
                <a:gd name="T104" fmla="*/ 1344 w 1444"/>
                <a:gd name="T105" fmla="*/ 614 h 1672"/>
                <a:gd name="T106" fmla="*/ 1348 w 1444"/>
                <a:gd name="T107" fmla="*/ 626 h 1672"/>
                <a:gd name="T108" fmla="*/ 1348 w 1444"/>
                <a:gd name="T109" fmla="*/ 638 h 1672"/>
                <a:gd name="T110" fmla="*/ 1348 w 1444"/>
                <a:gd name="T111" fmla="*/ 638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44" h="1672">
                  <a:moveTo>
                    <a:pt x="1444" y="618"/>
                  </a:moveTo>
                  <a:lnTo>
                    <a:pt x="1444" y="618"/>
                  </a:lnTo>
                  <a:lnTo>
                    <a:pt x="1440" y="600"/>
                  </a:lnTo>
                  <a:lnTo>
                    <a:pt x="1436" y="582"/>
                  </a:lnTo>
                  <a:lnTo>
                    <a:pt x="1430" y="564"/>
                  </a:lnTo>
                  <a:lnTo>
                    <a:pt x="1422" y="548"/>
                  </a:lnTo>
                  <a:lnTo>
                    <a:pt x="1410" y="526"/>
                  </a:lnTo>
                  <a:lnTo>
                    <a:pt x="1404" y="518"/>
                  </a:lnTo>
                  <a:lnTo>
                    <a:pt x="1020" y="0"/>
                  </a:lnTo>
                  <a:lnTo>
                    <a:pt x="412" y="290"/>
                  </a:lnTo>
                  <a:lnTo>
                    <a:pt x="818" y="836"/>
                  </a:lnTo>
                  <a:lnTo>
                    <a:pt x="496" y="836"/>
                  </a:lnTo>
                  <a:lnTo>
                    <a:pt x="496" y="588"/>
                  </a:lnTo>
                  <a:lnTo>
                    <a:pt x="392" y="568"/>
                  </a:lnTo>
                  <a:lnTo>
                    <a:pt x="0" y="1114"/>
                  </a:lnTo>
                  <a:lnTo>
                    <a:pt x="410" y="1672"/>
                  </a:lnTo>
                  <a:lnTo>
                    <a:pt x="496" y="1652"/>
                  </a:lnTo>
                  <a:lnTo>
                    <a:pt x="494" y="1398"/>
                  </a:lnTo>
                  <a:lnTo>
                    <a:pt x="932" y="1398"/>
                  </a:lnTo>
                  <a:lnTo>
                    <a:pt x="1424" y="706"/>
                  </a:lnTo>
                  <a:lnTo>
                    <a:pt x="1424" y="706"/>
                  </a:lnTo>
                  <a:lnTo>
                    <a:pt x="1428" y="698"/>
                  </a:lnTo>
                  <a:lnTo>
                    <a:pt x="1436" y="682"/>
                  </a:lnTo>
                  <a:lnTo>
                    <a:pt x="1440" y="668"/>
                  </a:lnTo>
                  <a:lnTo>
                    <a:pt x="1442" y="654"/>
                  </a:lnTo>
                  <a:lnTo>
                    <a:pt x="1444" y="638"/>
                  </a:lnTo>
                  <a:lnTo>
                    <a:pt x="1444" y="618"/>
                  </a:lnTo>
                  <a:lnTo>
                    <a:pt x="1444" y="618"/>
                  </a:lnTo>
                  <a:close/>
                  <a:moveTo>
                    <a:pt x="870" y="1316"/>
                  </a:moveTo>
                  <a:lnTo>
                    <a:pt x="390" y="1316"/>
                  </a:lnTo>
                  <a:lnTo>
                    <a:pt x="390" y="1470"/>
                  </a:lnTo>
                  <a:lnTo>
                    <a:pt x="120" y="1118"/>
                  </a:lnTo>
                  <a:lnTo>
                    <a:pt x="398" y="764"/>
                  </a:lnTo>
                  <a:lnTo>
                    <a:pt x="398" y="922"/>
                  </a:lnTo>
                  <a:lnTo>
                    <a:pt x="1152" y="922"/>
                  </a:lnTo>
                  <a:lnTo>
                    <a:pt x="870" y="1316"/>
                  </a:lnTo>
                  <a:close/>
                  <a:moveTo>
                    <a:pt x="1348" y="638"/>
                  </a:moveTo>
                  <a:lnTo>
                    <a:pt x="1348" y="638"/>
                  </a:lnTo>
                  <a:lnTo>
                    <a:pt x="1346" y="650"/>
                  </a:lnTo>
                  <a:lnTo>
                    <a:pt x="1344" y="660"/>
                  </a:lnTo>
                  <a:lnTo>
                    <a:pt x="1338" y="676"/>
                  </a:lnTo>
                  <a:lnTo>
                    <a:pt x="1332" y="686"/>
                  </a:lnTo>
                  <a:lnTo>
                    <a:pt x="1330" y="690"/>
                  </a:lnTo>
                  <a:lnTo>
                    <a:pt x="1234" y="836"/>
                  </a:lnTo>
                  <a:lnTo>
                    <a:pt x="942" y="836"/>
                  </a:lnTo>
                  <a:lnTo>
                    <a:pt x="568" y="320"/>
                  </a:lnTo>
                  <a:lnTo>
                    <a:pt x="976" y="128"/>
                  </a:lnTo>
                  <a:lnTo>
                    <a:pt x="1322" y="570"/>
                  </a:lnTo>
                  <a:lnTo>
                    <a:pt x="1322" y="570"/>
                  </a:lnTo>
                  <a:lnTo>
                    <a:pt x="1326" y="576"/>
                  </a:lnTo>
                  <a:lnTo>
                    <a:pt x="1336" y="592"/>
                  </a:lnTo>
                  <a:lnTo>
                    <a:pt x="1340" y="602"/>
                  </a:lnTo>
                  <a:lnTo>
                    <a:pt x="1344" y="614"/>
                  </a:lnTo>
                  <a:lnTo>
                    <a:pt x="1348" y="626"/>
                  </a:lnTo>
                  <a:lnTo>
                    <a:pt x="1348" y="638"/>
                  </a:lnTo>
                  <a:lnTo>
                    <a:pt x="1348" y="63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6809087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195A341B-B507-2235-F906-079178648AC2}"/>
              </a:ext>
            </a:extLst>
          </p:cNvPr>
          <p:cNvSpPr txBox="1"/>
          <p:nvPr/>
        </p:nvSpPr>
        <p:spPr>
          <a:xfrm>
            <a:off x="497503" y="4239090"/>
            <a:ext cx="8910992" cy="2019841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リサイクルボックス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BD2EAC28-3BE0-75D5-697C-AF6906F0D1B8}"/>
              </a:ext>
            </a:extLst>
          </p:cNvPr>
          <p:cNvGrpSpPr/>
          <p:nvPr/>
        </p:nvGrpSpPr>
        <p:grpSpPr>
          <a:xfrm>
            <a:off x="3062790" y="599069"/>
            <a:ext cx="3568622" cy="3305951"/>
            <a:chOff x="5666059" y="3944938"/>
            <a:chExt cx="4819651" cy="3724275"/>
          </a:xfrm>
        </p:grpSpPr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F28F3A73-6F81-E7A5-E069-D387621F6DA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66059" y="5218113"/>
              <a:ext cx="2428876" cy="2016125"/>
            </a:xfrm>
            <a:custGeom>
              <a:avLst/>
              <a:gdLst>
                <a:gd name="T0" fmla="*/ 736 w 1530"/>
                <a:gd name="T1" fmla="*/ 708 h 1270"/>
                <a:gd name="T2" fmla="*/ 884 w 1530"/>
                <a:gd name="T3" fmla="*/ 486 h 1270"/>
                <a:gd name="T4" fmla="*/ 1148 w 1530"/>
                <a:gd name="T5" fmla="*/ 614 h 1270"/>
                <a:gd name="T6" fmla="*/ 1218 w 1530"/>
                <a:gd name="T7" fmla="*/ 546 h 1270"/>
                <a:gd name="T8" fmla="*/ 830 w 1530"/>
                <a:gd name="T9" fmla="*/ 0 h 1270"/>
                <a:gd name="T10" fmla="*/ 32 w 1530"/>
                <a:gd name="T11" fmla="*/ 0 h 1270"/>
                <a:gd name="T12" fmla="*/ 0 w 1530"/>
                <a:gd name="T13" fmla="*/ 86 h 1270"/>
                <a:gd name="T14" fmla="*/ 262 w 1530"/>
                <a:gd name="T15" fmla="*/ 208 h 1270"/>
                <a:gd name="T16" fmla="*/ 58 w 1530"/>
                <a:gd name="T17" fmla="*/ 510 h 1270"/>
                <a:gd name="T18" fmla="*/ 524 w 1530"/>
                <a:gd name="T19" fmla="*/ 1164 h 1270"/>
                <a:gd name="T20" fmla="*/ 524 w 1530"/>
                <a:gd name="T21" fmla="*/ 1164 h 1270"/>
                <a:gd name="T22" fmla="*/ 528 w 1530"/>
                <a:gd name="T23" fmla="*/ 1170 h 1270"/>
                <a:gd name="T24" fmla="*/ 542 w 1530"/>
                <a:gd name="T25" fmla="*/ 1184 h 1270"/>
                <a:gd name="T26" fmla="*/ 552 w 1530"/>
                <a:gd name="T27" fmla="*/ 1194 h 1270"/>
                <a:gd name="T28" fmla="*/ 566 w 1530"/>
                <a:gd name="T29" fmla="*/ 1204 h 1270"/>
                <a:gd name="T30" fmla="*/ 582 w 1530"/>
                <a:gd name="T31" fmla="*/ 1216 h 1270"/>
                <a:gd name="T32" fmla="*/ 600 w 1530"/>
                <a:gd name="T33" fmla="*/ 1226 h 1270"/>
                <a:gd name="T34" fmla="*/ 600 w 1530"/>
                <a:gd name="T35" fmla="*/ 1226 h 1270"/>
                <a:gd name="T36" fmla="*/ 636 w 1530"/>
                <a:gd name="T37" fmla="*/ 1244 h 1270"/>
                <a:gd name="T38" fmla="*/ 662 w 1530"/>
                <a:gd name="T39" fmla="*/ 1254 h 1270"/>
                <a:gd name="T40" fmla="*/ 682 w 1530"/>
                <a:gd name="T41" fmla="*/ 1260 h 1270"/>
                <a:gd name="T42" fmla="*/ 702 w 1530"/>
                <a:gd name="T43" fmla="*/ 1266 h 1270"/>
                <a:gd name="T44" fmla="*/ 702 w 1530"/>
                <a:gd name="T45" fmla="*/ 1266 h 1270"/>
                <a:gd name="T46" fmla="*/ 724 w 1530"/>
                <a:gd name="T47" fmla="*/ 1268 h 1270"/>
                <a:gd name="T48" fmla="*/ 742 w 1530"/>
                <a:gd name="T49" fmla="*/ 1270 h 1270"/>
                <a:gd name="T50" fmla="*/ 762 w 1530"/>
                <a:gd name="T51" fmla="*/ 1270 h 1270"/>
                <a:gd name="T52" fmla="*/ 1530 w 1530"/>
                <a:gd name="T53" fmla="*/ 1270 h 1270"/>
                <a:gd name="T54" fmla="*/ 1530 w 1530"/>
                <a:gd name="T55" fmla="*/ 708 h 1270"/>
                <a:gd name="T56" fmla="*/ 736 w 1530"/>
                <a:gd name="T57" fmla="*/ 708 h 1270"/>
                <a:gd name="T58" fmla="*/ 468 w 1530"/>
                <a:gd name="T59" fmla="*/ 902 h 1270"/>
                <a:gd name="T60" fmla="*/ 178 w 1530"/>
                <a:gd name="T61" fmla="*/ 506 h 1270"/>
                <a:gd name="T62" fmla="*/ 412 w 1530"/>
                <a:gd name="T63" fmla="*/ 186 h 1270"/>
                <a:gd name="T64" fmla="*/ 260 w 1530"/>
                <a:gd name="T65" fmla="*/ 98 h 1270"/>
                <a:gd name="T66" fmla="*/ 766 w 1530"/>
                <a:gd name="T67" fmla="*/ 98 h 1270"/>
                <a:gd name="T68" fmla="*/ 1020 w 1530"/>
                <a:gd name="T69" fmla="*/ 456 h 1270"/>
                <a:gd name="T70" fmla="*/ 844 w 1530"/>
                <a:gd name="T71" fmla="*/ 386 h 1270"/>
                <a:gd name="T72" fmla="*/ 468 w 1530"/>
                <a:gd name="T73" fmla="*/ 902 h 1270"/>
                <a:gd name="T74" fmla="*/ 1430 w 1530"/>
                <a:gd name="T75" fmla="*/ 1186 h 1270"/>
                <a:gd name="T76" fmla="*/ 766 w 1530"/>
                <a:gd name="T77" fmla="*/ 1186 h 1270"/>
                <a:gd name="T78" fmla="*/ 766 w 1530"/>
                <a:gd name="T79" fmla="*/ 1186 h 1270"/>
                <a:gd name="T80" fmla="*/ 752 w 1530"/>
                <a:gd name="T81" fmla="*/ 1186 h 1270"/>
                <a:gd name="T82" fmla="*/ 718 w 1530"/>
                <a:gd name="T83" fmla="*/ 1184 h 1270"/>
                <a:gd name="T84" fmla="*/ 718 w 1530"/>
                <a:gd name="T85" fmla="*/ 1184 h 1270"/>
                <a:gd name="T86" fmla="*/ 700 w 1530"/>
                <a:gd name="T87" fmla="*/ 1180 h 1270"/>
                <a:gd name="T88" fmla="*/ 680 w 1530"/>
                <a:gd name="T89" fmla="*/ 1172 h 1270"/>
                <a:gd name="T90" fmla="*/ 660 w 1530"/>
                <a:gd name="T91" fmla="*/ 1162 h 1270"/>
                <a:gd name="T92" fmla="*/ 642 w 1530"/>
                <a:gd name="T93" fmla="*/ 1148 h 1270"/>
                <a:gd name="T94" fmla="*/ 642 w 1530"/>
                <a:gd name="T95" fmla="*/ 1148 h 1270"/>
                <a:gd name="T96" fmla="*/ 628 w 1530"/>
                <a:gd name="T97" fmla="*/ 1132 h 1270"/>
                <a:gd name="T98" fmla="*/ 616 w 1530"/>
                <a:gd name="T99" fmla="*/ 1118 h 1270"/>
                <a:gd name="T100" fmla="*/ 606 w 1530"/>
                <a:gd name="T101" fmla="*/ 1104 h 1270"/>
                <a:gd name="T102" fmla="*/ 528 w 1530"/>
                <a:gd name="T103" fmla="*/ 992 h 1270"/>
                <a:gd name="T104" fmla="*/ 672 w 1530"/>
                <a:gd name="T105" fmla="*/ 794 h 1270"/>
                <a:gd name="T106" fmla="*/ 1430 w 1530"/>
                <a:gd name="T107" fmla="*/ 794 h 1270"/>
                <a:gd name="T108" fmla="*/ 1430 w 1530"/>
                <a:gd name="T109" fmla="*/ 1186 h 1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530" h="1270">
                  <a:moveTo>
                    <a:pt x="736" y="708"/>
                  </a:moveTo>
                  <a:lnTo>
                    <a:pt x="884" y="486"/>
                  </a:lnTo>
                  <a:lnTo>
                    <a:pt x="1148" y="614"/>
                  </a:lnTo>
                  <a:lnTo>
                    <a:pt x="1218" y="546"/>
                  </a:lnTo>
                  <a:lnTo>
                    <a:pt x="830" y="0"/>
                  </a:lnTo>
                  <a:lnTo>
                    <a:pt x="32" y="0"/>
                  </a:lnTo>
                  <a:lnTo>
                    <a:pt x="0" y="86"/>
                  </a:lnTo>
                  <a:lnTo>
                    <a:pt x="262" y="208"/>
                  </a:lnTo>
                  <a:lnTo>
                    <a:pt x="58" y="510"/>
                  </a:lnTo>
                  <a:lnTo>
                    <a:pt x="524" y="1164"/>
                  </a:lnTo>
                  <a:lnTo>
                    <a:pt x="524" y="1164"/>
                  </a:lnTo>
                  <a:lnTo>
                    <a:pt x="528" y="1170"/>
                  </a:lnTo>
                  <a:lnTo>
                    <a:pt x="542" y="1184"/>
                  </a:lnTo>
                  <a:lnTo>
                    <a:pt x="552" y="1194"/>
                  </a:lnTo>
                  <a:lnTo>
                    <a:pt x="566" y="1204"/>
                  </a:lnTo>
                  <a:lnTo>
                    <a:pt x="582" y="1216"/>
                  </a:lnTo>
                  <a:lnTo>
                    <a:pt x="600" y="1226"/>
                  </a:lnTo>
                  <a:lnTo>
                    <a:pt x="600" y="1226"/>
                  </a:lnTo>
                  <a:lnTo>
                    <a:pt x="636" y="1244"/>
                  </a:lnTo>
                  <a:lnTo>
                    <a:pt x="662" y="1254"/>
                  </a:lnTo>
                  <a:lnTo>
                    <a:pt x="682" y="1260"/>
                  </a:lnTo>
                  <a:lnTo>
                    <a:pt x="702" y="1266"/>
                  </a:lnTo>
                  <a:lnTo>
                    <a:pt x="702" y="1266"/>
                  </a:lnTo>
                  <a:lnTo>
                    <a:pt x="724" y="1268"/>
                  </a:lnTo>
                  <a:lnTo>
                    <a:pt x="742" y="1270"/>
                  </a:lnTo>
                  <a:lnTo>
                    <a:pt x="762" y="1270"/>
                  </a:lnTo>
                  <a:lnTo>
                    <a:pt x="1530" y="1270"/>
                  </a:lnTo>
                  <a:lnTo>
                    <a:pt x="1530" y="708"/>
                  </a:lnTo>
                  <a:lnTo>
                    <a:pt x="736" y="708"/>
                  </a:lnTo>
                  <a:close/>
                  <a:moveTo>
                    <a:pt x="468" y="902"/>
                  </a:moveTo>
                  <a:lnTo>
                    <a:pt x="178" y="506"/>
                  </a:lnTo>
                  <a:lnTo>
                    <a:pt x="412" y="186"/>
                  </a:lnTo>
                  <a:lnTo>
                    <a:pt x="260" y="98"/>
                  </a:lnTo>
                  <a:lnTo>
                    <a:pt x="766" y="98"/>
                  </a:lnTo>
                  <a:lnTo>
                    <a:pt x="1020" y="456"/>
                  </a:lnTo>
                  <a:lnTo>
                    <a:pt x="844" y="386"/>
                  </a:lnTo>
                  <a:lnTo>
                    <a:pt x="468" y="902"/>
                  </a:lnTo>
                  <a:close/>
                  <a:moveTo>
                    <a:pt x="1430" y="1186"/>
                  </a:moveTo>
                  <a:lnTo>
                    <a:pt x="766" y="1186"/>
                  </a:lnTo>
                  <a:lnTo>
                    <a:pt x="766" y="1186"/>
                  </a:lnTo>
                  <a:lnTo>
                    <a:pt x="752" y="1186"/>
                  </a:lnTo>
                  <a:lnTo>
                    <a:pt x="718" y="1184"/>
                  </a:lnTo>
                  <a:lnTo>
                    <a:pt x="718" y="1184"/>
                  </a:lnTo>
                  <a:lnTo>
                    <a:pt x="700" y="1180"/>
                  </a:lnTo>
                  <a:lnTo>
                    <a:pt x="680" y="1172"/>
                  </a:lnTo>
                  <a:lnTo>
                    <a:pt x="660" y="1162"/>
                  </a:lnTo>
                  <a:lnTo>
                    <a:pt x="642" y="1148"/>
                  </a:lnTo>
                  <a:lnTo>
                    <a:pt x="642" y="1148"/>
                  </a:lnTo>
                  <a:lnTo>
                    <a:pt x="628" y="1132"/>
                  </a:lnTo>
                  <a:lnTo>
                    <a:pt x="616" y="1118"/>
                  </a:lnTo>
                  <a:lnTo>
                    <a:pt x="606" y="1104"/>
                  </a:lnTo>
                  <a:lnTo>
                    <a:pt x="528" y="992"/>
                  </a:lnTo>
                  <a:lnTo>
                    <a:pt x="672" y="794"/>
                  </a:lnTo>
                  <a:lnTo>
                    <a:pt x="1430" y="794"/>
                  </a:lnTo>
                  <a:lnTo>
                    <a:pt x="1430" y="118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22AD0B58-3626-1B3E-C9BE-503849F7C3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555059" y="3944938"/>
              <a:ext cx="3371851" cy="1431925"/>
            </a:xfrm>
            <a:custGeom>
              <a:avLst/>
              <a:gdLst>
                <a:gd name="T0" fmla="*/ 2048 w 2124"/>
                <a:gd name="T1" fmla="*/ 158 h 902"/>
                <a:gd name="T2" fmla="*/ 1794 w 2124"/>
                <a:gd name="T3" fmla="*/ 272 h 902"/>
                <a:gd name="T4" fmla="*/ 1564 w 2124"/>
                <a:gd name="T5" fmla="*/ 0 h 902"/>
                <a:gd name="T6" fmla="*/ 624 w 2124"/>
                <a:gd name="T7" fmla="*/ 0 h 902"/>
                <a:gd name="T8" fmla="*/ 624 w 2124"/>
                <a:gd name="T9" fmla="*/ 0 h 902"/>
                <a:gd name="T10" fmla="*/ 608 w 2124"/>
                <a:gd name="T11" fmla="*/ 0 h 902"/>
                <a:gd name="T12" fmla="*/ 570 w 2124"/>
                <a:gd name="T13" fmla="*/ 4 h 902"/>
                <a:gd name="T14" fmla="*/ 546 w 2124"/>
                <a:gd name="T15" fmla="*/ 8 h 902"/>
                <a:gd name="T16" fmla="*/ 520 w 2124"/>
                <a:gd name="T17" fmla="*/ 14 h 902"/>
                <a:gd name="T18" fmla="*/ 492 w 2124"/>
                <a:gd name="T19" fmla="*/ 24 h 902"/>
                <a:gd name="T20" fmla="*/ 462 w 2124"/>
                <a:gd name="T21" fmla="*/ 36 h 902"/>
                <a:gd name="T22" fmla="*/ 462 w 2124"/>
                <a:gd name="T23" fmla="*/ 36 h 902"/>
                <a:gd name="T24" fmla="*/ 434 w 2124"/>
                <a:gd name="T25" fmla="*/ 52 h 902"/>
                <a:gd name="T26" fmla="*/ 410 w 2124"/>
                <a:gd name="T27" fmla="*/ 70 h 902"/>
                <a:gd name="T28" fmla="*/ 388 w 2124"/>
                <a:gd name="T29" fmla="*/ 88 h 902"/>
                <a:gd name="T30" fmla="*/ 372 w 2124"/>
                <a:gd name="T31" fmla="*/ 106 h 902"/>
                <a:gd name="T32" fmla="*/ 346 w 2124"/>
                <a:gd name="T33" fmla="*/ 132 h 902"/>
                <a:gd name="T34" fmla="*/ 338 w 2124"/>
                <a:gd name="T35" fmla="*/ 144 h 902"/>
                <a:gd name="T36" fmla="*/ 0 w 2124"/>
                <a:gd name="T37" fmla="*/ 632 h 902"/>
                <a:gd name="T38" fmla="*/ 612 w 2124"/>
                <a:gd name="T39" fmla="*/ 902 h 902"/>
                <a:gd name="T40" fmla="*/ 1010 w 2124"/>
                <a:gd name="T41" fmla="*/ 360 h 902"/>
                <a:gd name="T42" fmla="*/ 1156 w 2124"/>
                <a:gd name="T43" fmla="*/ 566 h 902"/>
                <a:gd name="T44" fmla="*/ 898 w 2124"/>
                <a:gd name="T45" fmla="*/ 696 h 902"/>
                <a:gd name="T46" fmla="*/ 924 w 2124"/>
                <a:gd name="T47" fmla="*/ 768 h 902"/>
                <a:gd name="T48" fmla="*/ 1720 w 2124"/>
                <a:gd name="T49" fmla="*/ 768 h 902"/>
                <a:gd name="T50" fmla="*/ 2124 w 2124"/>
                <a:gd name="T51" fmla="*/ 216 h 902"/>
                <a:gd name="T52" fmla="*/ 2048 w 2124"/>
                <a:gd name="T53" fmla="*/ 158 h 902"/>
                <a:gd name="T54" fmla="*/ 568 w 2124"/>
                <a:gd name="T55" fmla="*/ 794 h 902"/>
                <a:gd name="T56" fmla="*/ 140 w 2124"/>
                <a:gd name="T57" fmla="*/ 596 h 902"/>
                <a:gd name="T58" fmla="*/ 424 w 2124"/>
                <a:gd name="T59" fmla="*/ 204 h 902"/>
                <a:gd name="T60" fmla="*/ 424 w 2124"/>
                <a:gd name="T61" fmla="*/ 204 h 902"/>
                <a:gd name="T62" fmla="*/ 446 w 2124"/>
                <a:gd name="T63" fmla="*/ 176 h 902"/>
                <a:gd name="T64" fmla="*/ 470 w 2124"/>
                <a:gd name="T65" fmla="*/ 148 h 902"/>
                <a:gd name="T66" fmla="*/ 498 w 2124"/>
                <a:gd name="T67" fmla="*/ 122 h 902"/>
                <a:gd name="T68" fmla="*/ 498 w 2124"/>
                <a:gd name="T69" fmla="*/ 122 h 902"/>
                <a:gd name="T70" fmla="*/ 512 w 2124"/>
                <a:gd name="T71" fmla="*/ 110 h 902"/>
                <a:gd name="T72" fmla="*/ 526 w 2124"/>
                <a:gd name="T73" fmla="*/ 100 h 902"/>
                <a:gd name="T74" fmla="*/ 546 w 2124"/>
                <a:gd name="T75" fmla="*/ 90 h 902"/>
                <a:gd name="T76" fmla="*/ 564 w 2124"/>
                <a:gd name="T77" fmla="*/ 84 h 902"/>
                <a:gd name="T78" fmla="*/ 578 w 2124"/>
                <a:gd name="T79" fmla="*/ 82 h 902"/>
                <a:gd name="T80" fmla="*/ 578 w 2124"/>
                <a:gd name="T81" fmla="*/ 82 h 902"/>
                <a:gd name="T82" fmla="*/ 590 w 2124"/>
                <a:gd name="T83" fmla="*/ 80 h 902"/>
                <a:gd name="T84" fmla="*/ 618 w 2124"/>
                <a:gd name="T85" fmla="*/ 80 h 902"/>
                <a:gd name="T86" fmla="*/ 692 w 2124"/>
                <a:gd name="T87" fmla="*/ 80 h 902"/>
                <a:gd name="T88" fmla="*/ 796 w 2124"/>
                <a:gd name="T89" fmla="*/ 82 h 902"/>
                <a:gd name="T90" fmla="*/ 946 w 2124"/>
                <a:gd name="T91" fmla="*/ 276 h 902"/>
                <a:gd name="T92" fmla="*/ 568 w 2124"/>
                <a:gd name="T93" fmla="*/ 794 h 902"/>
                <a:gd name="T94" fmla="*/ 1670 w 2124"/>
                <a:gd name="T95" fmla="*/ 694 h 902"/>
                <a:gd name="T96" fmla="*/ 1110 w 2124"/>
                <a:gd name="T97" fmla="*/ 694 h 902"/>
                <a:gd name="T98" fmla="*/ 1308 w 2124"/>
                <a:gd name="T99" fmla="*/ 604 h 902"/>
                <a:gd name="T100" fmla="*/ 928 w 2124"/>
                <a:gd name="T101" fmla="*/ 80 h 902"/>
                <a:gd name="T102" fmla="*/ 1506 w 2124"/>
                <a:gd name="T103" fmla="*/ 80 h 902"/>
                <a:gd name="T104" fmla="*/ 1748 w 2124"/>
                <a:gd name="T105" fmla="*/ 400 h 902"/>
                <a:gd name="T106" fmla="*/ 1916 w 2124"/>
                <a:gd name="T107" fmla="*/ 330 h 902"/>
                <a:gd name="T108" fmla="*/ 1670 w 2124"/>
                <a:gd name="T109" fmla="*/ 694 h 9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2124" h="902">
                  <a:moveTo>
                    <a:pt x="2048" y="158"/>
                  </a:moveTo>
                  <a:lnTo>
                    <a:pt x="1794" y="272"/>
                  </a:lnTo>
                  <a:lnTo>
                    <a:pt x="1564" y="0"/>
                  </a:lnTo>
                  <a:lnTo>
                    <a:pt x="624" y="0"/>
                  </a:lnTo>
                  <a:lnTo>
                    <a:pt x="624" y="0"/>
                  </a:lnTo>
                  <a:lnTo>
                    <a:pt x="608" y="0"/>
                  </a:lnTo>
                  <a:lnTo>
                    <a:pt x="570" y="4"/>
                  </a:lnTo>
                  <a:lnTo>
                    <a:pt x="546" y="8"/>
                  </a:lnTo>
                  <a:lnTo>
                    <a:pt x="520" y="14"/>
                  </a:lnTo>
                  <a:lnTo>
                    <a:pt x="492" y="24"/>
                  </a:lnTo>
                  <a:lnTo>
                    <a:pt x="462" y="36"/>
                  </a:lnTo>
                  <a:lnTo>
                    <a:pt x="462" y="36"/>
                  </a:lnTo>
                  <a:lnTo>
                    <a:pt x="434" y="52"/>
                  </a:lnTo>
                  <a:lnTo>
                    <a:pt x="410" y="70"/>
                  </a:lnTo>
                  <a:lnTo>
                    <a:pt x="388" y="88"/>
                  </a:lnTo>
                  <a:lnTo>
                    <a:pt x="372" y="106"/>
                  </a:lnTo>
                  <a:lnTo>
                    <a:pt x="346" y="132"/>
                  </a:lnTo>
                  <a:lnTo>
                    <a:pt x="338" y="144"/>
                  </a:lnTo>
                  <a:lnTo>
                    <a:pt x="0" y="632"/>
                  </a:lnTo>
                  <a:lnTo>
                    <a:pt x="612" y="902"/>
                  </a:lnTo>
                  <a:lnTo>
                    <a:pt x="1010" y="360"/>
                  </a:lnTo>
                  <a:lnTo>
                    <a:pt x="1156" y="566"/>
                  </a:lnTo>
                  <a:lnTo>
                    <a:pt x="898" y="696"/>
                  </a:lnTo>
                  <a:lnTo>
                    <a:pt x="924" y="768"/>
                  </a:lnTo>
                  <a:lnTo>
                    <a:pt x="1720" y="768"/>
                  </a:lnTo>
                  <a:lnTo>
                    <a:pt x="2124" y="216"/>
                  </a:lnTo>
                  <a:lnTo>
                    <a:pt x="2048" y="158"/>
                  </a:lnTo>
                  <a:close/>
                  <a:moveTo>
                    <a:pt x="568" y="794"/>
                  </a:moveTo>
                  <a:lnTo>
                    <a:pt x="140" y="596"/>
                  </a:lnTo>
                  <a:lnTo>
                    <a:pt x="424" y="204"/>
                  </a:lnTo>
                  <a:lnTo>
                    <a:pt x="424" y="204"/>
                  </a:lnTo>
                  <a:lnTo>
                    <a:pt x="446" y="176"/>
                  </a:lnTo>
                  <a:lnTo>
                    <a:pt x="470" y="148"/>
                  </a:lnTo>
                  <a:lnTo>
                    <a:pt x="498" y="122"/>
                  </a:lnTo>
                  <a:lnTo>
                    <a:pt x="498" y="122"/>
                  </a:lnTo>
                  <a:lnTo>
                    <a:pt x="512" y="110"/>
                  </a:lnTo>
                  <a:lnTo>
                    <a:pt x="526" y="100"/>
                  </a:lnTo>
                  <a:lnTo>
                    <a:pt x="546" y="90"/>
                  </a:lnTo>
                  <a:lnTo>
                    <a:pt x="564" y="84"/>
                  </a:lnTo>
                  <a:lnTo>
                    <a:pt x="578" y="82"/>
                  </a:lnTo>
                  <a:lnTo>
                    <a:pt x="578" y="82"/>
                  </a:lnTo>
                  <a:lnTo>
                    <a:pt x="590" y="80"/>
                  </a:lnTo>
                  <a:lnTo>
                    <a:pt x="618" y="80"/>
                  </a:lnTo>
                  <a:lnTo>
                    <a:pt x="692" y="80"/>
                  </a:lnTo>
                  <a:lnTo>
                    <a:pt x="796" y="82"/>
                  </a:lnTo>
                  <a:lnTo>
                    <a:pt x="946" y="276"/>
                  </a:lnTo>
                  <a:lnTo>
                    <a:pt x="568" y="794"/>
                  </a:lnTo>
                  <a:close/>
                  <a:moveTo>
                    <a:pt x="1670" y="694"/>
                  </a:moveTo>
                  <a:lnTo>
                    <a:pt x="1110" y="694"/>
                  </a:lnTo>
                  <a:lnTo>
                    <a:pt x="1308" y="604"/>
                  </a:lnTo>
                  <a:lnTo>
                    <a:pt x="928" y="80"/>
                  </a:lnTo>
                  <a:lnTo>
                    <a:pt x="1506" y="80"/>
                  </a:lnTo>
                  <a:lnTo>
                    <a:pt x="1748" y="400"/>
                  </a:lnTo>
                  <a:lnTo>
                    <a:pt x="1916" y="330"/>
                  </a:lnTo>
                  <a:lnTo>
                    <a:pt x="1670" y="69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" name="Freeform 9">
              <a:extLst>
                <a:ext uri="{FF2B5EF4-FFF2-40B4-BE49-F238E27FC236}">
                  <a16:creationId xmlns:a16="http://schemas.microsoft.com/office/drawing/2014/main" id="{FAF24614-CFC7-347A-A149-0689E9159EF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93360" y="5014913"/>
              <a:ext cx="2292350" cy="2654300"/>
            </a:xfrm>
            <a:custGeom>
              <a:avLst/>
              <a:gdLst>
                <a:gd name="T0" fmla="*/ 1444 w 1444"/>
                <a:gd name="T1" fmla="*/ 618 h 1672"/>
                <a:gd name="T2" fmla="*/ 1444 w 1444"/>
                <a:gd name="T3" fmla="*/ 618 h 1672"/>
                <a:gd name="T4" fmla="*/ 1440 w 1444"/>
                <a:gd name="T5" fmla="*/ 600 h 1672"/>
                <a:gd name="T6" fmla="*/ 1436 w 1444"/>
                <a:gd name="T7" fmla="*/ 582 h 1672"/>
                <a:gd name="T8" fmla="*/ 1430 w 1444"/>
                <a:gd name="T9" fmla="*/ 564 h 1672"/>
                <a:gd name="T10" fmla="*/ 1422 w 1444"/>
                <a:gd name="T11" fmla="*/ 548 h 1672"/>
                <a:gd name="T12" fmla="*/ 1410 w 1444"/>
                <a:gd name="T13" fmla="*/ 526 h 1672"/>
                <a:gd name="T14" fmla="*/ 1404 w 1444"/>
                <a:gd name="T15" fmla="*/ 518 h 1672"/>
                <a:gd name="T16" fmla="*/ 1020 w 1444"/>
                <a:gd name="T17" fmla="*/ 0 h 1672"/>
                <a:gd name="T18" fmla="*/ 412 w 1444"/>
                <a:gd name="T19" fmla="*/ 290 h 1672"/>
                <a:gd name="T20" fmla="*/ 818 w 1444"/>
                <a:gd name="T21" fmla="*/ 836 h 1672"/>
                <a:gd name="T22" fmla="*/ 496 w 1444"/>
                <a:gd name="T23" fmla="*/ 836 h 1672"/>
                <a:gd name="T24" fmla="*/ 496 w 1444"/>
                <a:gd name="T25" fmla="*/ 588 h 1672"/>
                <a:gd name="T26" fmla="*/ 392 w 1444"/>
                <a:gd name="T27" fmla="*/ 568 h 1672"/>
                <a:gd name="T28" fmla="*/ 0 w 1444"/>
                <a:gd name="T29" fmla="*/ 1114 h 1672"/>
                <a:gd name="T30" fmla="*/ 410 w 1444"/>
                <a:gd name="T31" fmla="*/ 1672 h 1672"/>
                <a:gd name="T32" fmla="*/ 496 w 1444"/>
                <a:gd name="T33" fmla="*/ 1652 h 1672"/>
                <a:gd name="T34" fmla="*/ 494 w 1444"/>
                <a:gd name="T35" fmla="*/ 1398 h 1672"/>
                <a:gd name="T36" fmla="*/ 932 w 1444"/>
                <a:gd name="T37" fmla="*/ 1398 h 1672"/>
                <a:gd name="T38" fmla="*/ 1424 w 1444"/>
                <a:gd name="T39" fmla="*/ 706 h 1672"/>
                <a:gd name="T40" fmla="*/ 1424 w 1444"/>
                <a:gd name="T41" fmla="*/ 706 h 1672"/>
                <a:gd name="T42" fmla="*/ 1428 w 1444"/>
                <a:gd name="T43" fmla="*/ 698 h 1672"/>
                <a:gd name="T44" fmla="*/ 1436 w 1444"/>
                <a:gd name="T45" fmla="*/ 682 h 1672"/>
                <a:gd name="T46" fmla="*/ 1440 w 1444"/>
                <a:gd name="T47" fmla="*/ 668 h 1672"/>
                <a:gd name="T48" fmla="*/ 1442 w 1444"/>
                <a:gd name="T49" fmla="*/ 654 h 1672"/>
                <a:gd name="T50" fmla="*/ 1444 w 1444"/>
                <a:gd name="T51" fmla="*/ 638 h 1672"/>
                <a:gd name="T52" fmla="*/ 1444 w 1444"/>
                <a:gd name="T53" fmla="*/ 618 h 1672"/>
                <a:gd name="T54" fmla="*/ 1444 w 1444"/>
                <a:gd name="T55" fmla="*/ 618 h 1672"/>
                <a:gd name="T56" fmla="*/ 870 w 1444"/>
                <a:gd name="T57" fmla="*/ 1316 h 1672"/>
                <a:gd name="T58" fmla="*/ 390 w 1444"/>
                <a:gd name="T59" fmla="*/ 1316 h 1672"/>
                <a:gd name="T60" fmla="*/ 390 w 1444"/>
                <a:gd name="T61" fmla="*/ 1470 h 1672"/>
                <a:gd name="T62" fmla="*/ 120 w 1444"/>
                <a:gd name="T63" fmla="*/ 1118 h 1672"/>
                <a:gd name="T64" fmla="*/ 398 w 1444"/>
                <a:gd name="T65" fmla="*/ 764 h 1672"/>
                <a:gd name="T66" fmla="*/ 398 w 1444"/>
                <a:gd name="T67" fmla="*/ 922 h 1672"/>
                <a:gd name="T68" fmla="*/ 1152 w 1444"/>
                <a:gd name="T69" fmla="*/ 922 h 1672"/>
                <a:gd name="T70" fmla="*/ 870 w 1444"/>
                <a:gd name="T71" fmla="*/ 1316 h 1672"/>
                <a:gd name="T72" fmla="*/ 1348 w 1444"/>
                <a:gd name="T73" fmla="*/ 638 h 1672"/>
                <a:gd name="T74" fmla="*/ 1348 w 1444"/>
                <a:gd name="T75" fmla="*/ 638 h 1672"/>
                <a:gd name="T76" fmla="*/ 1346 w 1444"/>
                <a:gd name="T77" fmla="*/ 650 h 1672"/>
                <a:gd name="T78" fmla="*/ 1344 w 1444"/>
                <a:gd name="T79" fmla="*/ 660 h 1672"/>
                <a:gd name="T80" fmla="*/ 1338 w 1444"/>
                <a:gd name="T81" fmla="*/ 676 h 1672"/>
                <a:gd name="T82" fmla="*/ 1332 w 1444"/>
                <a:gd name="T83" fmla="*/ 686 h 1672"/>
                <a:gd name="T84" fmla="*/ 1330 w 1444"/>
                <a:gd name="T85" fmla="*/ 690 h 1672"/>
                <a:gd name="T86" fmla="*/ 1234 w 1444"/>
                <a:gd name="T87" fmla="*/ 836 h 1672"/>
                <a:gd name="T88" fmla="*/ 942 w 1444"/>
                <a:gd name="T89" fmla="*/ 836 h 1672"/>
                <a:gd name="T90" fmla="*/ 568 w 1444"/>
                <a:gd name="T91" fmla="*/ 320 h 1672"/>
                <a:gd name="T92" fmla="*/ 976 w 1444"/>
                <a:gd name="T93" fmla="*/ 128 h 1672"/>
                <a:gd name="T94" fmla="*/ 1322 w 1444"/>
                <a:gd name="T95" fmla="*/ 570 h 1672"/>
                <a:gd name="T96" fmla="*/ 1322 w 1444"/>
                <a:gd name="T97" fmla="*/ 570 h 1672"/>
                <a:gd name="T98" fmla="*/ 1326 w 1444"/>
                <a:gd name="T99" fmla="*/ 576 h 1672"/>
                <a:gd name="T100" fmla="*/ 1336 w 1444"/>
                <a:gd name="T101" fmla="*/ 592 h 1672"/>
                <a:gd name="T102" fmla="*/ 1340 w 1444"/>
                <a:gd name="T103" fmla="*/ 602 h 1672"/>
                <a:gd name="T104" fmla="*/ 1344 w 1444"/>
                <a:gd name="T105" fmla="*/ 614 h 1672"/>
                <a:gd name="T106" fmla="*/ 1348 w 1444"/>
                <a:gd name="T107" fmla="*/ 626 h 1672"/>
                <a:gd name="T108" fmla="*/ 1348 w 1444"/>
                <a:gd name="T109" fmla="*/ 638 h 1672"/>
                <a:gd name="T110" fmla="*/ 1348 w 1444"/>
                <a:gd name="T111" fmla="*/ 638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44" h="1672">
                  <a:moveTo>
                    <a:pt x="1444" y="618"/>
                  </a:moveTo>
                  <a:lnTo>
                    <a:pt x="1444" y="618"/>
                  </a:lnTo>
                  <a:lnTo>
                    <a:pt x="1440" y="600"/>
                  </a:lnTo>
                  <a:lnTo>
                    <a:pt x="1436" y="582"/>
                  </a:lnTo>
                  <a:lnTo>
                    <a:pt x="1430" y="564"/>
                  </a:lnTo>
                  <a:lnTo>
                    <a:pt x="1422" y="548"/>
                  </a:lnTo>
                  <a:lnTo>
                    <a:pt x="1410" y="526"/>
                  </a:lnTo>
                  <a:lnTo>
                    <a:pt x="1404" y="518"/>
                  </a:lnTo>
                  <a:lnTo>
                    <a:pt x="1020" y="0"/>
                  </a:lnTo>
                  <a:lnTo>
                    <a:pt x="412" y="290"/>
                  </a:lnTo>
                  <a:lnTo>
                    <a:pt x="818" y="836"/>
                  </a:lnTo>
                  <a:lnTo>
                    <a:pt x="496" y="836"/>
                  </a:lnTo>
                  <a:lnTo>
                    <a:pt x="496" y="588"/>
                  </a:lnTo>
                  <a:lnTo>
                    <a:pt x="392" y="568"/>
                  </a:lnTo>
                  <a:lnTo>
                    <a:pt x="0" y="1114"/>
                  </a:lnTo>
                  <a:lnTo>
                    <a:pt x="410" y="1672"/>
                  </a:lnTo>
                  <a:lnTo>
                    <a:pt x="496" y="1652"/>
                  </a:lnTo>
                  <a:lnTo>
                    <a:pt x="494" y="1398"/>
                  </a:lnTo>
                  <a:lnTo>
                    <a:pt x="932" y="1398"/>
                  </a:lnTo>
                  <a:lnTo>
                    <a:pt x="1424" y="706"/>
                  </a:lnTo>
                  <a:lnTo>
                    <a:pt x="1424" y="706"/>
                  </a:lnTo>
                  <a:lnTo>
                    <a:pt x="1428" y="698"/>
                  </a:lnTo>
                  <a:lnTo>
                    <a:pt x="1436" y="682"/>
                  </a:lnTo>
                  <a:lnTo>
                    <a:pt x="1440" y="668"/>
                  </a:lnTo>
                  <a:lnTo>
                    <a:pt x="1442" y="654"/>
                  </a:lnTo>
                  <a:lnTo>
                    <a:pt x="1444" y="638"/>
                  </a:lnTo>
                  <a:lnTo>
                    <a:pt x="1444" y="618"/>
                  </a:lnTo>
                  <a:lnTo>
                    <a:pt x="1444" y="618"/>
                  </a:lnTo>
                  <a:close/>
                  <a:moveTo>
                    <a:pt x="870" y="1316"/>
                  </a:moveTo>
                  <a:lnTo>
                    <a:pt x="390" y="1316"/>
                  </a:lnTo>
                  <a:lnTo>
                    <a:pt x="390" y="1470"/>
                  </a:lnTo>
                  <a:lnTo>
                    <a:pt x="120" y="1118"/>
                  </a:lnTo>
                  <a:lnTo>
                    <a:pt x="398" y="764"/>
                  </a:lnTo>
                  <a:lnTo>
                    <a:pt x="398" y="922"/>
                  </a:lnTo>
                  <a:lnTo>
                    <a:pt x="1152" y="922"/>
                  </a:lnTo>
                  <a:lnTo>
                    <a:pt x="870" y="1316"/>
                  </a:lnTo>
                  <a:close/>
                  <a:moveTo>
                    <a:pt x="1348" y="638"/>
                  </a:moveTo>
                  <a:lnTo>
                    <a:pt x="1348" y="638"/>
                  </a:lnTo>
                  <a:lnTo>
                    <a:pt x="1346" y="650"/>
                  </a:lnTo>
                  <a:lnTo>
                    <a:pt x="1344" y="660"/>
                  </a:lnTo>
                  <a:lnTo>
                    <a:pt x="1338" y="676"/>
                  </a:lnTo>
                  <a:lnTo>
                    <a:pt x="1332" y="686"/>
                  </a:lnTo>
                  <a:lnTo>
                    <a:pt x="1330" y="690"/>
                  </a:lnTo>
                  <a:lnTo>
                    <a:pt x="1234" y="836"/>
                  </a:lnTo>
                  <a:lnTo>
                    <a:pt x="942" y="836"/>
                  </a:lnTo>
                  <a:lnTo>
                    <a:pt x="568" y="320"/>
                  </a:lnTo>
                  <a:lnTo>
                    <a:pt x="976" y="128"/>
                  </a:lnTo>
                  <a:lnTo>
                    <a:pt x="1322" y="570"/>
                  </a:lnTo>
                  <a:lnTo>
                    <a:pt x="1322" y="570"/>
                  </a:lnTo>
                  <a:lnTo>
                    <a:pt x="1326" y="576"/>
                  </a:lnTo>
                  <a:lnTo>
                    <a:pt x="1336" y="592"/>
                  </a:lnTo>
                  <a:lnTo>
                    <a:pt x="1340" y="602"/>
                  </a:lnTo>
                  <a:lnTo>
                    <a:pt x="1344" y="614"/>
                  </a:lnTo>
                  <a:lnTo>
                    <a:pt x="1348" y="626"/>
                  </a:lnTo>
                  <a:lnTo>
                    <a:pt x="1348" y="638"/>
                  </a:lnTo>
                  <a:lnTo>
                    <a:pt x="1348" y="63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91451219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hari0029_回収箱、リサイクルボックスの貼り紙</dc:title>
  <dc:subject>hari0029_回収箱、リサイクルボックスの貼り紙</dc:subject>
  <dc:creator>でじけろお</dc:creator>
  <cp:lastModifiedBy/>
  <cp:revision>1</cp:revision>
  <dcterms:created xsi:type="dcterms:W3CDTF">2014-12-04T06:28:23Z</dcterms:created>
  <dcterms:modified xsi:type="dcterms:W3CDTF">2023-08-15T14:15:58Z</dcterms:modified>
  <cp:version>1</cp:version>
</cp:coreProperties>
</file>

<file path=docProps/thumbnail.jpeg>
</file>